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F6AA5-8BF3-4D7E-B816-63167CDFF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7409F7-6244-408B-B79B-03E687C65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2F3665-0476-44AF-98A6-24343E50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4B7A70-03C9-4EAC-9FD8-87F792D5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80B64-5F68-40C2-AEA8-CCBE7331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3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29876-F482-40F3-8697-08A8929B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E7ADC5-097D-440C-A855-E14F20E6D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0C3ABC-F76E-4615-9325-C5DEFF54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6707A2-176F-46A1-86C9-1515F05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DF464F-A9A4-49D4-AF03-1635E6B8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3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45A5AB-ADB8-4EC1-944C-AACF5FF92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E32F2F-43FA-413B-8F13-61EE4481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F96AAC-9730-4C66-B33D-471618A5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6050D4-9E1F-435E-9903-E8B8DD5D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41F0E6-2643-4407-BEDC-045F0378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8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FA3E0-7C11-411E-8982-02712C37C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5C9D9-85DD-4BF6-A990-E0435557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8F70A0-C5E5-474D-84E9-691966C2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F98371-FB3F-4C23-B520-D3AED209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A046D7-4FE9-4295-B4A8-4F1601B9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79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4238C6-48F3-45A1-BA02-29207BA6C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3DA25-B3B8-4E93-8B01-627FFD517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C60554-D9FB-424F-8C65-19B39BCC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B12978-BBC8-47A5-B8DE-06CBEE0FE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1B92CD-2754-4B39-B6D5-A7F19F91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83A3E-F837-487A-A995-6B69D867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9985D9-48BF-4620-87EB-A22F6C11F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33AFC9-E48E-4063-86BC-0CDC6FDE1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892B52-F512-48E0-98C6-F3BD2042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48D79-5EDA-47F7-A703-EAEC830F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6DD35D-2A0F-442A-9F40-B78DFCF1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78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5F092-BA69-4E00-B6D8-63E70B68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901C4C-B57F-4A92-9B33-84C0AE903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656E16-46D1-4417-8517-B4615EB91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5B17B8-44A5-46A0-88F3-560627926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4C7A3C-CAEE-47C7-B3F5-8030AFC54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8B83C2B-B280-4018-9AE4-54390ACB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B6CD27E-854F-4D85-8D28-836FB991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272431-75B9-4B55-899F-36C4EB79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D1073-BE73-4EC6-8274-FCC2551A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3C79AA-DA01-4EBC-B346-8DDE0D92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CED7DC-B34C-4AA1-9E48-5171B2B8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A992D1-4E5D-40EA-AD9F-F7E49032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27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7EA2F2-7CD5-4F2D-A620-0F59727A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1D1D53-3E6F-40EF-A0B6-F0F76195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7C3269-A270-4DCC-B6FB-073C8DB4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28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3CDEA-CFCA-4D35-8383-B5F7849D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E3A92D-17F5-4101-9CD9-C5E4F2E54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77F8F2-88FA-4E96-AB74-65512B867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AF9001-8908-48E9-AB63-91A26220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A251A2-475E-4517-B61A-9906087D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7AB17F-C63F-4412-A7E0-775742D8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1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B402D8-570A-4D89-8C76-59E1430D1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17B42A-0F20-45A1-AF57-9A6E86B5C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05EE82-6A65-40CC-92CA-9571466A4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E0F0F7-BE07-4393-8781-FEEEE1DD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6B8AA3-2075-4605-993D-8FDDEA4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AED8BF-81AE-401A-BC89-4661C4AE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9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2F9C1E-1708-4069-845E-E5ED8605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FBEAC8-8231-4F5C-800D-CEF59F3C9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9C4D35-44C7-41DC-8E2D-EFF923E66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52A4-BE9A-4C5B-977E-2E379FF665EC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6EAE2B-B7D9-451C-970E-CD5617E87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269A5-0FC1-45F6-A54E-4A769CA55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D5213-4916-427E-B52C-595968A3B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9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B2837-1E97-4791-87E7-0E118C245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0378" y="744538"/>
            <a:ext cx="9144000" cy="124890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  <a:r>
              <a:rPr lang="ru-RU" dirty="0"/>
              <a:t> БД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271D3D-AE65-4446-8E97-ACAD2BC14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Основы баз данных для бизнес-аналитика: краткий ликбез - Практические курсы  по бизнес-анализу – обучение системных и бизнес-аналитиков, курсы BABOK">
            <a:extLst>
              <a:ext uri="{FF2B5EF4-FFF2-40B4-BE49-F238E27FC236}">
                <a16:creationId xmlns:a16="http://schemas.microsoft.com/office/drawing/2014/main" id="{F2B7A55F-C934-4B65-8E59-E448EDB22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26"/>
          <a:stretch/>
        </p:blipFill>
        <p:spPr bwMode="auto">
          <a:xfrm>
            <a:off x="3474718" y="2657446"/>
            <a:ext cx="4954387" cy="385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23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id="{414E5918-E0D4-48E6-B7DC-9CECD28612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0738"/>
          <a:stretch/>
        </p:blipFill>
        <p:spPr>
          <a:xfrm>
            <a:off x="476120" y="1"/>
            <a:ext cx="11239760" cy="116378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1AE1060-7088-4A55-A09C-D48E810CF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444" y="979588"/>
            <a:ext cx="9061111" cy="573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9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346D195-A1AC-442A-B621-28413F095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90" y="529431"/>
            <a:ext cx="11016355" cy="14787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C7359E-2316-458B-BEA9-2D1563E98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90" y="2287154"/>
            <a:ext cx="11016354" cy="17442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FE9134-B9A5-43A8-98FF-33F0FE0EDE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89" y="4476922"/>
            <a:ext cx="11016353" cy="17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9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72564-62B7-4E15-8AB3-D9E6B55F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проектирования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E3DBF5-762C-45F4-B080-8E77FC36A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48" y="1659631"/>
            <a:ext cx="12056952" cy="164190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DA09D6D-BF4D-4B47-819E-23C115117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47" y="3755004"/>
            <a:ext cx="11552647" cy="148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8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99C63-15C1-4097-B616-A8D6AA1C3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предметной области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D2A955-3FF2-4444-869A-31E5AA636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Удобство использования;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Защищенность данных.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67981A-4FD8-4A0D-9F25-D53267273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570" y="3396730"/>
            <a:ext cx="58102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6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69583-B913-4B89-9A5C-557067A5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32D7E92-4C33-4C2A-B4A0-7ABDF9D2F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27" y="1449135"/>
            <a:ext cx="11398529" cy="395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85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Моделирование БД</vt:lpstr>
      <vt:lpstr>Презентация PowerPoint</vt:lpstr>
      <vt:lpstr>Презентация PowerPoint</vt:lpstr>
      <vt:lpstr>Виды проектирования</vt:lpstr>
      <vt:lpstr>Требования к предметной области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БД</dc:title>
  <dc:creator>Елизавета Быковская</dc:creator>
  <cp:lastModifiedBy>Елизавета Быковская</cp:lastModifiedBy>
  <cp:revision>2</cp:revision>
  <dcterms:created xsi:type="dcterms:W3CDTF">2023-09-01T18:25:09Z</dcterms:created>
  <dcterms:modified xsi:type="dcterms:W3CDTF">2023-09-01T18:35:29Z</dcterms:modified>
</cp:coreProperties>
</file>