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2F45-F3FA-48EB-9647-6F155E478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8C1B6E-DD77-448B-B68C-E404BA067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40194D-03DF-4273-B2DD-F747D089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FDC8F0-3758-45B1-AE9E-AD491E3C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13A8B8-A797-43FE-BCEA-DAA11EC0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70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0375D-1BA2-4CDC-AFB6-386A4DC0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C7426C-7EC8-4882-97BB-E7F6A0AE2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982291-0CB0-494D-8F51-B186C153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815CD2-E96A-4FEC-8C2E-45FCB987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BA86D6-C6FE-474C-AF4A-F0116322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20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969F25-B119-4AB1-AFD6-76C1B95E4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B8E1A1-47A5-4BE4-8A1E-74DC091DA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6862FE-A9EB-465B-8A77-2D4C825A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25F080-67BF-4918-A3FD-16A822DF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82D29-FD04-4833-BE78-2A5BEC36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AE312-E634-4D44-AC9B-DFFFA628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40B69B-87CA-4A94-8839-4363BF899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6EA6B4-7E89-4C56-8C3B-EE10AC72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463ADC-5F36-4667-AF06-376D3712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1D92A-4B20-45D5-8438-9B0BEC89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DFEFD-3FB9-4BC1-A5F5-AAC4BAB8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53C30A-E361-4C1D-B303-C5828E5EC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37863-2764-4583-9DFC-57ABB33D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12B584-5819-44CE-844D-E05A19A6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533B2D-7C01-47CA-B883-BB72EE3D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3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13703-6D88-4463-BE2A-E52D4A7C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33098E-4896-4E4E-9852-9F4BADB7B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4DB514-3FF2-421D-9A00-B9768CB3B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1427F1-0CB0-45E5-A9E7-63313976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BEC8C4-5A08-4620-B050-37A8E5AE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7E5B85-892F-4FA3-93D6-FF5581EB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0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F2B04-11F2-44C4-93AC-DF13B876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CD140B-9DF1-468D-95C4-73EC8FCC6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56C47B-F2AC-4A24-A9D8-28BA45061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8F6252-C000-4BE6-B406-2F6C99447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620628-6C4C-4393-AF4A-1A6292F76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D3E23B-DE2B-46E9-9685-85448902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232367-50A3-47C0-9076-6A75FE60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CFC570-7098-40F0-B98A-CF4A2272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4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C2923-4092-48DF-B34F-E84F2193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F75E77-F0B2-4CA5-BA24-DB9C982E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E7B499-9CF6-4064-8A6C-E6CD936D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3A4B29-11BB-4CCC-9CE6-14DDF46B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4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07A830-1520-4260-B022-97B3E8D6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907A34-C868-4B63-A46C-3E8D7D71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51E89-8E4F-4908-8E76-9116AF3A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A641C-5830-4479-9C21-B6D16C6A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7BD160-9670-475C-A8A0-4C7792194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D4EF61-9311-47D6-83E1-9E3AEFBF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445489-F139-400D-8421-83F19D92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0D94C-9EAD-41F4-B0F5-DED39B07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55D647-B3FE-4FB5-B1FE-FBD34A13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87093-433A-40C7-B01A-9543F0BA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5ADACD-E035-4744-9C70-9CA9FFFD3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D169FC-C4BF-4027-91DA-A7B5A3B4C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3F01F2-3A0B-4524-9DED-A25E983D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1CC48C-7D4B-4506-A399-868E30DC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1CB459-E1D0-40BA-8634-F18D267C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40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DB82D-A16D-4C4A-A25A-B866B449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38F12E-8A76-4126-8933-42E920247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A097C-FF3F-40F9-92E6-AB8BE5AA7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6B52-216D-47A6-88F0-17464727BF3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06FC5D-1293-4395-B942-2ABE5DD45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98E02B-55B5-4016-B929-A8C95FC97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58F9-2166-4050-9527-AD2A54408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69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0AACC-B1C9-4FB2-BBD8-D871395E7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Переменные и управляющие конструкции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2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F74C2-2E65-4470-91E9-26453F31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9028AA1-9A91-4828-8323-D73C124C26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2434" y="605376"/>
            <a:ext cx="8567132" cy="56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9EF13-C3C0-466F-BFF4-914BBFBF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537"/>
          </a:xfrm>
        </p:spPr>
        <p:txBody>
          <a:bodyPr/>
          <a:lstStyle/>
          <a:p>
            <a:pPr algn="ctr"/>
            <a:r>
              <a:rPr lang="ru-RU" b="1" dirty="0"/>
              <a:t>Циклы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FAEB062-2819-4195-8A40-9BA1DE1A0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864" y="1471125"/>
            <a:ext cx="5221755" cy="11603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7AF2C4-519E-45FB-BB7B-3705859998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36"/>
          <a:stretch/>
        </p:blipFill>
        <p:spPr>
          <a:xfrm>
            <a:off x="6096000" y="2390219"/>
            <a:ext cx="5471136" cy="40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9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47D1F-802F-4FC2-A56E-0278CE7C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Операторы </a:t>
            </a:r>
            <a:r>
              <a:rPr lang="en-US" b="1" dirty="0"/>
              <a:t>BREAK </a:t>
            </a:r>
            <a:r>
              <a:rPr lang="ru-RU" b="1" dirty="0"/>
              <a:t>и </a:t>
            </a:r>
            <a:r>
              <a:rPr lang="en-US" b="1" dirty="0"/>
              <a:t>CONTINUE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3399B4-D9B2-4DA7-88C7-E8541FB0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7" y="1823055"/>
            <a:ext cx="3358342" cy="367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Оператор BREAK позволяет завершить цикл, а оператор CONTINUE - перейти к новой итерации.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3F25CB-8AD6-4DD9-B287-F7D22D456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734" y="1444949"/>
            <a:ext cx="4663440" cy="50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0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B3207-4330-4D51-9778-E1EBFB07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Переменные в </a:t>
            </a:r>
            <a:r>
              <a:rPr lang="en-US" b="1" dirty="0"/>
              <a:t>T-SQL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D16CF-5E6B-43EB-91D3-FE43F1DD8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494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определения переменных применяется выражение </a:t>
            </a:r>
            <a:r>
              <a:rPr lang="ru-RU" b="1" dirty="0"/>
              <a:t>DECLARE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4CE512-1183-41D0-97D8-A0A47715A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910" y="2595504"/>
            <a:ext cx="7414179" cy="79271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B7D096-A8E1-4FD1-9666-36580F39C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97433"/>
            <a:ext cx="4248118" cy="79271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1B54162-820E-4C66-B3D2-DEEB1F616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7607" y="4397432"/>
            <a:ext cx="5966193" cy="79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C134A7-6FD5-4E29-AB1D-ED4F1A61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1"/>
            <a:ext cx="10515600" cy="114620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помощью выражения </a:t>
            </a:r>
            <a:r>
              <a:rPr lang="ru-RU" b="1" dirty="0"/>
              <a:t>SET</a:t>
            </a:r>
            <a:r>
              <a:rPr lang="ru-RU" dirty="0"/>
              <a:t> можно присвоить переменной некоторое значение: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4F4533-14A1-4E66-9A7D-C1E06BDD2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530" y="1646872"/>
            <a:ext cx="5080939" cy="114620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C52BE5-52A5-419B-B095-EE3F246A1759}"/>
              </a:ext>
            </a:extLst>
          </p:cNvPr>
          <p:cNvSpPr/>
          <p:nvPr/>
        </p:nvSpPr>
        <p:spPr>
          <a:xfrm>
            <a:off x="838199" y="3059668"/>
            <a:ext cx="8156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effectLst/>
                <a:latin typeface="-apple-system"/>
              </a:rPr>
              <a:t>Выражение </a:t>
            </a:r>
            <a:r>
              <a:rPr lang="en-US" sz="2800" b="1" i="0" dirty="0">
                <a:effectLst/>
                <a:latin typeface="-apple-system"/>
              </a:rPr>
              <a:t>PRINT</a:t>
            </a:r>
            <a:r>
              <a:rPr lang="en-US" sz="2800" b="0" i="0" dirty="0">
                <a:effectLst/>
                <a:latin typeface="-apple-system"/>
              </a:rPr>
              <a:t> </a:t>
            </a:r>
            <a:r>
              <a:rPr lang="ru-RU" sz="2800" b="0" i="0" dirty="0">
                <a:effectLst/>
                <a:latin typeface="-apple-system"/>
              </a:rPr>
              <a:t>возвращает сообщение</a:t>
            </a:r>
            <a:endParaRPr lang="ru-RU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F97FCF-E537-4765-8891-690938ACA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180" y="3724787"/>
            <a:ext cx="4913640" cy="276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5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2D75B8-EBDE-428C-B650-D462BA15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9135"/>
            <a:ext cx="10515600" cy="9642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Также можно использовать для получения значения команду </a:t>
            </a:r>
            <a:r>
              <a:rPr lang="ru-RU" b="1" dirty="0"/>
              <a:t>SELECT</a:t>
            </a:r>
            <a:r>
              <a:rPr lang="ru-RU" dirty="0"/>
              <a:t>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2A9ED8-E211-467C-8BC6-57FAC3AC7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995" y="1816071"/>
            <a:ext cx="5888009" cy="34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DAF3B-1302-4020-AD00-300C8061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Переменные в запросах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0862D9-518D-4012-9599-0499CA9F5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3378" y="2289205"/>
            <a:ext cx="6360622" cy="1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2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EFE98-B1EE-4564-ABE1-8E1A038D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7AD42A6-01EF-40C7-A4D0-767BAD35D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85" b="1016"/>
          <a:stretch/>
        </p:blipFill>
        <p:spPr>
          <a:xfrm>
            <a:off x="2660073" y="174928"/>
            <a:ext cx="6650182" cy="644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4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3C98E2D-C586-42A2-8EF2-5DDF85A8C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275" y="841589"/>
            <a:ext cx="7997450" cy="51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5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EB245-8824-4320-B63E-63DE6BD2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58B67AE-505E-43C4-A682-A72993C9B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706" y="968993"/>
            <a:ext cx="8304588" cy="492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2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B019E-FC6B-4153-A45C-EB567476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Условные выражения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DA92E7B-C11E-4814-88AE-7EDE428CF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705" y="1690688"/>
            <a:ext cx="5197198" cy="173831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68C0FA-B384-46A7-9BFE-31F42E61B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776" y="1703917"/>
            <a:ext cx="5341496" cy="17118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1744D4-D3FA-4FAA-BC5D-AE0904337C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177" y="3666609"/>
            <a:ext cx="5197198" cy="29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88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</Words>
  <Application>Microsoft Office PowerPoint</Application>
  <PresentationFormat>Широкоэкранный</PresentationFormat>
  <Paragraphs>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Тема Office</vt:lpstr>
      <vt:lpstr>Переменные и управляющие конструкции </vt:lpstr>
      <vt:lpstr>Переменные в T-SQL</vt:lpstr>
      <vt:lpstr>Презентация PowerPoint</vt:lpstr>
      <vt:lpstr>Презентация PowerPoint</vt:lpstr>
      <vt:lpstr>Переменные в запросах</vt:lpstr>
      <vt:lpstr>Презентация PowerPoint</vt:lpstr>
      <vt:lpstr>Презентация PowerPoint</vt:lpstr>
      <vt:lpstr>Презентация PowerPoint</vt:lpstr>
      <vt:lpstr>Условные выражения</vt:lpstr>
      <vt:lpstr>Презентация PowerPoint</vt:lpstr>
      <vt:lpstr>Циклы</vt:lpstr>
      <vt:lpstr>Операторы BREAK и CONTINUE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Переменные и управляющие конструкции </dc:title>
  <dc:creator>Елизавета Быковская</dc:creator>
  <cp:lastModifiedBy>Елизавета Быковская</cp:lastModifiedBy>
  <cp:revision>4</cp:revision>
  <dcterms:created xsi:type="dcterms:W3CDTF">2023-12-19T06:02:06Z</dcterms:created>
  <dcterms:modified xsi:type="dcterms:W3CDTF">2023-12-19T06:35:56Z</dcterms:modified>
</cp:coreProperties>
</file>