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7" autoAdjust="0"/>
    <p:restoredTop sz="94660"/>
  </p:normalViewPr>
  <p:slideViewPr>
    <p:cSldViewPr snapToGrid="0">
      <p:cViewPr varScale="1">
        <p:scale>
          <a:sx n="56" d="100"/>
          <a:sy n="56" d="100"/>
        </p:scale>
        <p:origin x="90" y="1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DC78EE-91AA-490A-9CE6-6C60E97A7ADF}" type="doc">
      <dgm:prSet loTypeId="urn:microsoft.com/office/officeart/2005/8/layout/orgChart1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603A902C-638F-47F6-AA4F-1BAD24F390AA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Система БД</a:t>
          </a:r>
        </a:p>
      </dgm:t>
    </dgm:pt>
    <dgm:pt modelId="{33EFFC91-FF64-4281-A4EC-8594B35B8005}" type="parTrans" cxnId="{7F07A50E-0AF3-42FF-AF6E-77390B91A426}">
      <dgm:prSet/>
      <dgm:spPr/>
      <dgm:t>
        <a:bodyPr/>
        <a:lstStyle/>
        <a:p>
          <a:endParaRPr lang="ru-RU"/>
        </a:p>
      </dgm:t>
    </dgm:pt>
    <dgm:pt modelId="{1BB9DF9D-D7E6-4C4A-ADD5-87CF47659895}" type="sibTrans" cxnId="{7F07A50E-0AF3-42FF-AF6E-77390B91A426}">
      <dgm:prSet/>
      <dgm:spPr/>
      <dgm:t>
        <a:bodyPr/>
        <a:lstStyle/>
        <a:p>
          <a:endParaRPr lang="ru-RU"/>
        </a:p>
      </dgm:t>
    </dgm:pt>
    <dgm:pt modelId="{155048C3-47CF-4046-B368-C1EFC640A2B3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Аппаратное обеспечение</a:t>
          </a:r>
        </a:p>
      </dgm:t>
    </dgm:pt>
    <dgm:pt modelId="{7501FCDC-56C3-4BDD-A2BC-7601499AAFB7}" type="parTrans" cxnId="{946E591B-0EF8-4DEF-99A3-9A220FE1AA10}">
      <dgm:prSet/>
      <dgm:spPr/>
      <dgm:t>
        <a:bodyPr/>
        <a:lstStyle/>
        <a:p>
          <a:endParaRPr lang="ru-RU"/>
        </a:p>
      </dgm:t>
    </dgm:pt>
    <dgm:pt modelId="{78245AED-EF61-417E-85C9-21F1EB841877}" type="sibTrans" cxnId="{946E591B-0EF8-4DEF-99A3-9A220FE1AA10}">
      <dgm:prSet/>
      <dgm:spPr/>
      <dgm:t>
        <a:bodyPr/>
        <a:lstStyle/>
        <a:p>
          <a:endParaRPr lang="ru-RU"/>
        </a:p>
      </dgm:t>
    </dgm:pt>
    <dgm:pt modelId="{8DAB3F5B-74C2-4D6C-B8F4-BC9D2490F03F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Программное обеспечение</a:t>
          </a:r>
        </a:p>
      </dgm:t>
    </dgm:pt>
    <dgm:pt modelId="{D5A1637B-EDF2-4B4C-B5AC-560A74063C87}" type="parTrans" cxnId="{34862F70-0A16-4425-860B-17E367488842}">
      <dgm:prSet/>
      <dgm:spPr/>
      <dgm:t>
        <a:bodyPr/>
        <a:lstStyle/>
        <a:p>
          <a:endParaRPr lang="ru-RU"/>
        </a:p>
      </dgm:t>
    </dgm:pt>
    <dgm:pt modelId="{E3802919-8398-4118-BFF2-4A2BF71578F2}" type="sibTrans" cxnId="{34862F70-0A16-4425-860B-17E367488842}">
      <dgm:prSet/>
      <dgm:spPr/>
      <dgm:t>
        <a:bodyPr/>
        <a:lstStyle/>
        <a:p>
          <a:endParaRPr lang="ru-RU"/>
        </a:p>
      </dgm:t>
    </dgm:pt>
    <dgm:pt modelId="{A60E5FA6-25A4-43E3-8170-AD8DF9D310A6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Пользователи</a:t>
          </a:r>
        </a:p>
      </dgm:t>
    </dgm:pt>
    <dgm:pt modelId="{AD7909F6-54C4-4805-AED8-823270F70BC9}" type="parTrans" cxnId="{268C3767-0646-4004-8674-5920A0C9FEB4}">
      <dgm:prSet/>
      <dgm:spPr/>
      <dgm:t>
        <a:bodyPr/>
        <a:lstStyle/>
        <a:p>
          <a:endParaRPr lang="ru-RU"/>
        </a:p>
      </dgm:t>
    </dgm:pt>
    <dgm:pt modelId="{7C3CF573-7754-43CB-A568-121AD0064F98}" type="sibTrans" cxnId="{268C3767-0646-4004-8674-5920A0C9FEB4}">
      <dgm:prSet/>
      <dgm:spPr/>
      <dgm:t>
        <a:bodyPr/>
        <a:lstStyle/>
        <a:p>
          <a:endParaRPr lang="ru-RU"/>
        </a:p>
      </dgm:t>
    </dgm:pt>
    <dgm:pt modelId="{3609C680-F554-4F01-8AB3-D6FA04D9E1D0}">
      <dgm:prSet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Данные</a:t>
          </a:r>
        </a:p>
      </dgm:t>
    </dgm:pt>
    <dgm:pt modelId="{32A2B505-C56F-47CA-831F-304D6CC3AE00}" type="parTrans" cxnId="{7D2048B1-E6A9-460C-9484-ABC016D673E8}">
      <dgm:prSet/>
      <dgm:spPr/>
      <dgm:t>
        <a:bodyPr/>
        <a:lstStyle/>
        <a:p>
          <a:endParaRPr lang="ru-RU"/>
        </a:p>
      </dgm:t>
    </dgm:pt>
    <dgm:pt modelId="{1BC31F4D-3702-4845-B2AD-536D46D16EF6}" type="sibTrans" cxnId="{7D2048B1-E6A9-460C-9484-ABC016D673E8}">
      <dgm:prSet/>
      <dgm:spPr/>
      <dgm:t>
        <a:bodyPr/>
        <a:lstStyle/>
        <a:p>
          <a:endParaRPr lang="ru-RU"/>
        </a:p>
      </dgm:t>
    </dgm:pt>
    <dgm:pt modelId="{324CA1A2-7AE8-4DB7-BFB7-B5370214AB3E}" type="pres">
      <dgm:prSet presAssocID="{11DC78EE-91AA-490A-9CE6-6C60E97A7AD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5B6E541-C8BA-4F59-A5EE-AC3A08489379}" type="pres">
      <dgm:prSet presAssocID="{603A902C-638F-47F6-AA4F-1BAD24F390AA}" presName="hierRoot1" presStyleCnt="0">
        <dgm:presLayoutVars>
          <dgm:hierBranch val="init"/>
        </dgm:presLayoutVars>
      </dgm:prSet>
      <dgm:spPr/>
    </dgm:pt>
    <dgm:pt modelId="{AA0C8DF1-2794-4991-A705-B2AC2032E5D9}" type="pres">
      <dgm:prSet presAssocID="{603A902C-638F-47F6-AA4F-1BAD24F390AA}" presName="rootComposite1" presStyleCnt="0"/>
      <dgm:spPr/>
    </dgm:pt>
    <dgm:pt modelId="{D174C57C-DDFC-462D-A783-33AD5F9F4A38}" type="pres">
      <dgm:prSet presAssocID="{603A902C-638F-47F6-AA4F-1BAD24F390AA}" presName="rootText1" presStyleLbl="node0" presStyleIdx="0" presStyleCnt="1" custScaleX="160685">
        <dgm:presLayoutVars>
          <dgm:chPref val="3"/>
        </dgm:presLayoutVars>
      </dgm:prSet>
      <dgm:spPr/>
    </dgm:pt>
    <dgm:pt modelId="{808091FB-FDA3-4C75-B772-7302405AD0B0}" type="pres">
      <dgm:prSet presAssocID="{603A902C-638F-47F6-AA4F-1BAD24F390AA}" presName="rootConnector1" presStyleLbl="node1" presStyleIdx="0" presStyleCnt="0"/>
      <dgm:spPr/>
    </dgm:pt>
    <dgm:pt modelId="{3A1E6188-1FA5-4749-9E05-5F15C8E1CF20}" type="pres">
      <dgm:prSet presAssocID="{603A902C-638F-47F6-AA4F-1BAD24F390AA}" presName="hierChild2" presStyleCnt="0"/>
      <dgm:spPr/>
    </dgm:pt>
    <dgm:pt modelId="{0FB43991-BF82-4F8A-8F62-56C099D1F6C3}" type="pres">
      <dgm:prSet presAssocID="{32A2B505-C56F-47CA-831F-304D6CC3AE00}" presName="Name37" presStyleLbl="parChTrans1D2" presStyleIdx="0" presStyleCnt="4"/>
      <dgm:spPr/>
    </dgm:pt>
    <dgm:pt modelId="{CA6E9B51-8A63-48C7-83C7-FC640D5462A5}" type="pres">
      <dgm:prSet presAssocID="{3609C680-F554-4F01-8AB3-D6FA04D9E1D0}" presName="hierRoot2" presStyleCnt="0">
        <dgm:presLayoutVars>
          <dgm:hierBranch val="init"/>
        </dgm:presLayoutVars>
      </dgm:prSet>
      <dgm:spPr/>
    </dgm:pt>
    <dgm:pt modelId="{7432B7A1-3B4C-4A17-AEB9-62A21D6BD7E9}" type="pres">
      <dgm:prSet presAssocID="{3609C680-F554-4F01-8AB3-D6FA04D9E1D0}" presName="rootComposite" presStyleCnt="0"/>
      <dgm:spPr/>
    </dgm:pt>
    <dgm:pt modelId="{7E42DC0E-A213-43A6-A395-C98DB0DB471B}" type="pres">
      <dgm:prSet presAssocID="{3609C680-F554-4F01-8AB3-D6FA04D9E1D0}" presName="rootText" presStyleLbl="node2" presStyleIdx="0" presStyleCnt="4">
        <dgm:presLayoutVars>
          <dgm:chPref val="3"/>
        </dgm:presLayoutVars>
      </dgm:prSet>
      <dgm:spPr/>
    </dgm:pt>
    <dgm:pt modelId="{38EA01AE-5DFB-458F-9057-3D9E178055CA}" type="pres">
      <dgm:prSet presAssocID="{3609C680-F554-4F01-8AB3-D6FA04D9E1D0}" presName="rootConnector" presStyleLbl="node2" presStyleIdx="0" presStyleCnt="4"/>
      <dgm:spPr/>
    </dgm:pt>
    <dgm:pt modelId="{3FEDABA8-0ADC-453C-9570-CDBB140EB647}" type="pres">
      <dgm:prSet presAssocID="{3609C680-F554-4F01-8AB3-D6FA04D9E1D0}" presName="hierChild4" presStyleCnt="0"/>
      <dgm:spPr/>
    </dgm:pt>
    <dgm:pt modelId="{34061985-843D-4EBB-9C6B-6053EE4058A0}" type="pres">
      <dgm:prSet presAssocID="{3609C680-F554-4F01-8AB3-D6FA04D9E1D0}" presName="hierChild5" presStyleCnt="0"/>
      <dgm:spPr/>
    </dgm:pt>
    <dgm:pt modelId="{78424421-4F9D-4B82-AC9F-76B31072631A}" type="pres">
      <dgm:prSet presAssocID="{7501FCDC-56C3-4BDD-A2BC-7601499AAFB7}" presName="Name37" presStyleLbl="parChTrans1D2" presStyleIdx="1" presStyleCnt="4"/>
      <dgm:spPr/>
    </dgm:pt>
    <dgm:pt modelId="{11624ABA-475D-43CD-9660-8C78BAE3A55B}" type="pres">
      <dgm:prSet presAssocID="{155048C3-47CF-4046-B368-C1EFC640A2B3}" presName="hierRoot2" presStyleCnt="0">
        <dgm:presLayoutVars>
          <dgm:hierBranch val="init"/>
        </dgm:presLayoutVars>
      </dgm:prSet>
      <dgm:spPr/>
    </dgm:pt>
    <dgm:pt modelId="{5B0C7EB4-97BE-4A09-A627-5B5DAEF81263}" type="pres">
      <dgm:prSet presAssocID="{155048C3-47CF-4046-B368-C1EFC640A2B3}" presName="rootComposite" presStyleCnt="0"/>
      <dgm:spPr/>
    </dgm:pt>
    <dgm:pt modelId="{5210EC77-549A-4E3C-A8F8-42C72874DCA4}" type="pres">
      <dgm:prSet presAssocID="{155048C3-47CF-4046-B368-C1EFC640A2B3}" presName="rootText" presStyleLbl="node2" presStyleIdx="1" presStyleCnt="4">
        <dgm:presLayoutVars>
          <dgm:chPref val="3"/>
        </dgm:presLayoutVars>
      </dgm:prSet>
      <dgm:spPr/>
    </dgm:pt>
    <dgm:pt modelId="{EF2695EE-6A30-4BC0-971F-3807CD623AE0}" type="pres">
      <dgm:prSet presAssocID="{155048C3-47CF-4046-B368-C1EFC640A2B3}" presName="rootConnector" presStyleLbl="node2" presStyleIdx="1" presStyleCnt="4"/>
      <dgm:spPr/>
    </dgm:pt>
    <dgm:pt modelId="{8DC51575-6B58-41CD-802B-7BCCC9B83C79}" type="pres">
      <dgm:prSet presAssocID="{155048C3-47CF-4046-B368-C1EFC640A2B3}" presName="hierChild4" presStyleCnt="0"/>
      <dgm:spPr/>
    </dgm:pt>
    <dgm:pt modelId="{2C0CD096-6E69-495A-AFA5-F00E02EB2625}" type="pres">
      <dgm:prSet presAssocID="{155048C3-47CF-4046-B368-C1EFC640A2B3}" presName="hierChild5" presStyleCnt="0"/>
      <dgm:spPr/>
    </dgm:pt>
    <dgm:pt modelId="{761FA018-7541-4CAD-9A56-1B5640BFB1C8}" type="pres">
      <dgm:prSet presAssocID="{D5A1637B-EDF2-4B4C-B5AC-560A74063C87}" presName="Name37" presStyleLbl="parChTrans1D2" presStyleIdx="2" presStyleCnt="4"/>
      <dgm:spPr/>
    </dgm:pt>
    <dgm:pt modelId="{775A5BE3-F882-4A15-9E2F-C75BD9A99F53}" type="pres">
      <dgm:prSet presAssocID="{8DAB3F5B-74C2-4D6C-B8F4-BC9D2490F03F}" presName="hierRoot2" presStyleCnt="0">
        <dgm:presLayoutVars>
          <dgm:hierBranch val="init"/>
        </dgm:presLayoutVars>
      </dgm:prSet>
      <dgm:spPr/>
    </dgm:pt>
    <dgm:pt modelId="{809E89BD-EAAD-4223-ADD3-ECFD58A28BC3}" type="pres">
      <dgm:prSet presAssocID="{8DAB3F5B-74C2-4D6C-B8F4-BC9D2490F03F}" presName="rootComposite" presStyleCnt="0"/>
      <dgm:spPr/>
    </dgm:pt>
    <dgm:pt modelId="{8E5466E1-76C0-4086-BA85-137D0AD6306D}" type="pres">
      <dgm:prSet presAssocID="{8DAB3F5B-74C2-4D6C-B8F4-BC9D2490F03F}" presName="rootText" presStyleLbl="node2" presStyleIdx="2" presStyleCnt="4">
        <dgm:presLayoutVars>
          <dgm:chPref val="3"/>
        </dgm:presLayoutVars>
      </dgm:prSet>
      <dgm:spPr/>
    </dgm:pt>
    <dgm:pt modelId="{832C6ECC-4D3B-4B2D-8BA3-1DDE587C3FB2}" type="pres">
      <dgm:prSet presAssocID="{8DAB3F5B-74C2-4D6C-B8F4-BC9D2490F03F}" presName="rootConnector" presStyleLbl="node2" presStyleIdx="2" presStyleCnt="4"/>
      <dgm:spPr/>
    </dgm:pt>
    <dgm:pt modelId="{EA244D76-3A9F-4EE3-AD01-6007480F63C9}" type="pres">
      <dgm:prSet presAssocID="{8DAB3F5B-74C2-4D6C-B8F4-BC9D2490F03F}" presName="hierChild4" presStyleCnt="0"/>
      <dgm:spPr/>
    </dgm:pt>
    <dgm:pt modelId="{E86C9E8B-F2C0-41AA-9EA4-9FA3147AAAD4}" type="pres">
      <dgm:prSet presAssocID="{8DAB3F5B-74C2-4D6C-B8F4-BC9D2490F03F}" presName="hierChild5" presStyleCnt="0"/>
      <dgm:spPr/>
    </dgm:pt>
    <dgm:pt modelId="{297AA8EB-7F61-4581-AE4E-2CB730AE97C7}" type="pres">
      <dgm:prSet presAssocID="{AD7909F6-54C4-4805-AED8-823270F70BC9}" presName="Name37" presStyleLbl="parChTrans1D2" presStyleIdx="3" presStyleCnt="4"/>
      <dgm:spPr/>
    </dgm:pt>
    <dgm:pt modelId="{D1A4B659-BFE6-46B5-8271-7F0B29513681}" type="pres">
      <dgm:prSet presAssocID="{A60E5FA6-25A4-43E3-8170-AD8DF9D310A6}" presName="hierRoot2" presStyleCnt="0">
        <dgm:presLayoutVars>
          <dgm:hierBranch val="init"/>
        </dgm:presLayoutVars>
      </dgm:prSet>
      <dgm:spPr/>
    </dgm:pt>
    <dgm:pt modelId="{860BF1B5-5C78-41A8-89EE-A8411FF89B5F}" type="pres">
      <dgm:prSet presAssocID="{A60E5FA6-25A4-43E3-8170-AD8DF9D310A6}" presName="rootComposite" presStyleCnt="0"/>
      <dgm:spPr/>
    </dgm:pt>
    <dgm:pt modelId="{DF193510-FCD9-45F1-8708-0E8DABD4DFE9}" type="pres">
      <dgm:prSet presAssocID="{A60E5FA6-25A4-43E3-8170-AD8DF9D310A6}" presName="rootText" presStyleLbl="node2" presStyleIdx="3" presStyleCnt="4">
        <dgm:presLayoutVars>
          <dgm:chPref val="3"/>
        </dgm:presLayoutVars>
      </dgm:prSet>
      <dgm:spPr/>
    </dgm:pt>
    <dgm:pt modelId="{1AF4E1AB-794D-43AF-B030-304DA3CF6E53}" type="pres">
      <dgm:prSet presAssocID="{A60E5FA6-25A4-43E3-8170-AD8DF9D310A6}" presName="rootConnector" presStyleLbl="node2" presStyleIdx="3" presStyleCnt="4"/>
      <dgm:spPr/>
    </dgm:pt>
    <dgm:pt modelId="{815A53A5-41C3-409A-B7C7-0B6ACE57D475}" type="pres">
      <dgm:prSet presAssocID="{A60E5FA6-25A4-43E3-8170-AD8DF9D310A6}" presName="hierChild4" presStyleCnt="0"/>
      <dgm:spPr/>
    </dgm:pt>
    <dgm:pt modelId="{A7292450-A70E-4966-B706-D049FCA89CBC}" type="pres">
      <dgm:prSet presAssocID="{A60E5FA6-25A4-43E3-8170-AD8DF9D310A6}" presName="hierChild5" presStyleCnt="0"/>
      <dgm:spPr/>
    </dgm:pt>
    <dgm:pt modelId="{ACAE58A8-ACEA-4E01-807E-CDDC040E29F0}" type="pres">
      <dgm:prSet presAssocID="{603A902C-638F-47F6-AA4F-1BAD24F390AA}" presName="hierChild3" presStyleCnt="0"/>
      <dgm:spPr/>
    </dgm:pt>
  </dgm:ptLst>
  <dgm:cxnLst>
    <dgm:cxn modelId="{7F07A50E-0AF3-42FF-AF6E-77390B91A426}" srcId="{11DC78EE-91AA-490A-9CE6-6C60E97A7ADF}" destId="{603A902C-638F-47F6-AA4F-1BAD24F390AA}" srcOrd="0" destOrd="0" parTransId="{33EFFC91-FF64-4281-A4EC-8594B35B8005}" sibTransId="{1BB9DF9D-D7E6-4C4A-ADD5-87CF47659895}"/>
    <dgm:cxn modelId="{946E591B-0EF8-4DEF-99A3-9A220FE1AA10}" srcId="{603A902C-638F-47F6-AA4F-1BAD24F390AA}" destId="{155048C3-47CF-4046-B368-C1EFC640A2B3}" srcOrd="1" destOrd="0" parTransId="{7501FCDC-56C3-4BDD-A2BC-7601499AAFB7}" sibTransId="{78245AED-EF61-417E-85C9-21F1EB841877}"/>
    <dgm:cxn modelId="{08D8F31F-B560-4151-8FAE-C17BD53936D9}" type="presOf" srcId="{A60E5FA6-25A4-43E3-8170-AD8DF9D310A6}" destId="{1AF4E1AB-794D-43AF-B030-304DA3CF6E53}" srcOrd="1" destOrd="0" presId="urn:microsoft.com/office/officeart/2005/8/layout/orgChart1"/>
    <dgm:cxn modelId="{96E5162B-76B3-4E43-99FB-59E7E55E75F7}" type="presOf" srcId="{AD7909F6-54C4-4805-AED8-823270F70BC9}" destId="{297AA8EB-7F61-4581-AE4E-2CB730AE97C7}" srcOrd="0" destOrd="0" presId="urn:microsoft.com/office/officeart/2005/8/layout/orgChart1"/>
    <dgm:cxn modelId="{30AF272C-16F3-4BDF-85A8-E565B3C5822C}" type="presOf" srcId="{8DAB3F5B-74C2-4D6C-B8F4-BC9D2490F03F}" destId="{832C6ECC-4D3B-4B2D-8BA3-1DDE587C3FB2}" srcOrd="1" destOrd="0" presId="urn:microsoft.com/office/officeart/2005/8/layout/orgChart1"/>
    <dgm:cxn modelId="{36104B32-9F76-45C2-B6DC-CF75D671A55E}" type="presOf" srcId="{155048C3-47CF-4046-B368-C1EFC640A2B3}" destId="{EF2695EE-6A30-4BC0-971F-3807CD623AE0}" srcOrd="1" destOrd="0" presId="urn:microsoft.com/office/officeart/2005/8/layout/orgChart1"/>
    <dgm:cxn modelId="{268C3767-0646-4004-8674-5920A0C9FEB4}" srcId="{603A902C-638F-47F6-AA4F-1BAD24F390AA}" destId="{A60E5FA6-25A4-43E3-8170-AD8DF9D310A6}" srcOrd="3" destOrd="0" parTransId="{AD7909F6-54C4-4805-AED8-823270F70BC9}" sibTransId="{7C3CF573-7754-43CB-A568-121AD0064F98}"/>
    <dgm:cxn modelId="{C7197C48-278E-4079-8DED-1A2CA65559B3}" type="presOf" srcId="{A60E5FA6-25A4-43E3-8170-AD8DF9D310A6}" destId="{DF193510-FCD9-45F1-8708-0E8DABD4DFE9}" srcOrd="0" destOrd="0" presId="urn:microsoft.com/office/officeart/2005/8/layout/orgChart1"/>
    <dgm:cxn modelId="{34862F70-0A16-4425-860B-17E367488842}" srcId="{603A902C-638F-47F6-AA4F-1BAD24F390AA}" destId="{8DAB3F5B-74C2-4D6C-B8F4-BC9D2490F03F}" srcOrd="2" destOrd="0" parTransId="{D5A1637B-EDF2-4B4C-B5AC-560A74063C87}" sibTransId="{E3802919-8398-4118-BFF2-4A2BF71578F2}"/>
    <dgm:cxn modelId="{B4043378-68C7-40D0-B184-2EBC41065FF5}" type="presOf" srcId="{D5A1637B-EDF2-4B4C-B5AC-560A74063C87}" destId="{761FA018-7541-4CAD-9A56-1B5640BFB1C8}" srcOrd="0" destOrd="0" presId="urn:microsoft.com/office/officeart/2005/8/layout/orgChart1"/>
    <dgm:cxn modelId="{AAE14A58-E89E-43F2-8F0D-ECE0C5AB54D4}" type="presOf" srcId="{3609C680-F554-4F01-8AB3-D6FA04D9E1D0}" destId="{7E42DC0E-A213-43A6-A395-C98DB0DB471B}" srcOrd="0" destOrd="0" presId="urn:microsoft.com/office/officeart/2005/8/layout/orgChart1"/>
    <dgm:cxn modelId="{10B30983-7C76-4194-9AF8-CDF48883B032}" type="presOf" srcId="{155048C3-47CF-4046-B368-C1EFC640A2B3}" destId="{5210EC77-549A-4E3C-A8F8-42C72874DCA4}" srcOrd="0" destOrd="0" presId="urn:microsoft.com/office/officeart/2005/8/layout/orgChart1"/>
    <dgm:cxn modelId="{B14D03A9-5F25-4DB1-A2D0-7CEF45F312CA}" type="presOf" srcId="{603A902C-638F-47F6-AA4F-1BAD24F390AA}" destId="{D174C57C-DDFC-462D-A783-33AD5F9F4A38}" srcOrd="0" destOrd="0" presId="urn:microsoft.com/office/officeart/2005/8/layout/orgChart1"/>
    <dgm:cxn modelId="{813312AD-4D7F-46CB-B8EA-E1A6910A53C1}" type="presOf" srcId="{32A2B505-C56F-47CA-831F-304D6CC3AE00}" destId="{0FB43991-BF82-4F8A-8F62-56C099D1F6C3}" srcOrd="0" destOrd="0" presId="urn:microsoft.com/office/officeart/2005/8/layout/orgChart1"/>
    <dgm:cxn modelId="{7D2048B1-E6A9-460C-9484-ABC016D673E8}" srcId="{603A902C-638F-47F6-AA4F-1BAD24F390AA}" destId="{3609C680-F554-4F01-8AB3-D6FA04D9E1D0}" srcOrd="0" destOrd="0" parTransId="{32A2B505-C56F-47CA-831F-304D6CC3AE00}" sibTransId="{1BC31F4D-3702-4845-B2AD-536D46D16EF6}"/>
    <dgm:cxn modelId="{48E29BC5-3DAE-4139-84A6-060A7F43E5F3}" type="presOf" srcId="{7501FCDC-56C3-4BDD-A2BC-7601499AAFB7}" destId="{78424421-4F9D-4B82-AC9F-76B31072631A}" srcOrd="0" destOrd="0" presId="urn:microsoft.com/office/officeart/2005/8/layout/orgChart1"/>
    <dgm:cxn modelId="{46AFF7CF-0644-404B-BC11-DB6E33C28C21}" type="presOf" srcId="{603A902C-638F-47F6-AA4F-1BAD24F390AA}" destId="{808091FB-FDA3-4C75-B772-7302405AD0B0}" srcOrd="1" destOrd="0" presId="urn:microsoft.com/office/officeart/2005/8/layout/orgChart1"/>
    <dgm:cxn modelId="{0508DFDD-C576-4EC3-8EB6-525FFFCF4A2C}" type="presOf" srcId="{11DC78EE-91AA-490A-9CE6-6C60E97A7ADF}" destId="{324CA1A2-7AE8-4DB7-BFB7-B5370214AB3E}" srcOrd="0" destOrd="0" presId="urn:microsoft.com/office/officeart/2005/8/layout/orgChart1"/>
    <dgm:cxn modelId="{C04F93DE-21E5-4B79-AFB5-D076B3A27624}" type="presOf" srcId="{8DAB3F5B-74C2-4D6C-B8F4-BC9D2490F03F}" destId="{8E5466E1-76C0-4086-BA85-137D0AD6306D}" srcOrd="0" destOrd="0" presId="urn:microsoft.com/office/officeart/2005/8/layout/orgChart1"/>
    <dgm:cxn modelId="{2D8710F2-E11D-44AB-84B0-9CDFCFC5ACEA}" type="presOf" srcId="{3609C680-F554-4F01-8AB3-D6FA04D9E1D0}" destId="{38EA01AE-5DFB-458F-9057-3D9E178055CA}" srcOrd="1" destOrd="0" presId="urn:microsoft.com/office/officeart/2005/8/layout/orgChart1"/>
    <dgm:cxn modelId="{2B75E45D-C7A4-44FA-A325-A9EFED7195AB}" type="presParOf" srcId="{324CA1A2-7AE8-4DB7-BFB7-B5370214AB3E}" destId="{05B6E541-C8BA-4F59-A5EE-AC3A08489379}" srcOrd="0" destOrd="0" presId="urn:microsoft.com/office/officeart/2005/8/layout/orgChart1"/>
    <dgm:cxn modelId="{08EE6766-DBC4-4696-B67A-05E90C931A59}" type="presParOf" srcId="{05B6E541-C8BA-4F59-A5EE-AC3A08489379}" destId="{AA0C8DF1-2794-4991-A705-B2AC2032E5D9}" srcOrd="0" destOrd="0" presId="urn:microsoft.com/office/officeart/2005/8/layout/orgChart1"/>
    <dgm:cxn modelId="{D02CD2BF-397C-4B60-A91D-62C81D1370DC}" type="presParOf" srcId="{AA0C8DF1-2794-4991-A705-B2AC2032E5D9}" destId="{D174C57C-DDFC-462D-A783-33AD5F9F4A38}" srcOrd="0" destOrd="0" presId="urn:microsoft.com/office/officeart/2005/8/layout/orgChart1"/>
    <dgm:cxn modelId="{3AFFA5FB-D5A3-457A-8085-B81985755CE1}" type="presParOf" srcId="{AA0C8DF1-2794-4991-A705-B2AC2032E5D9}" destId="{808091FB-FDA3-4C75-B772-7302405AD0B0}" srcOrd="1" destOrd="0" presId="urn:microsoft.com/office/officeart/2005/8/layout/orgChart1"/>
    <dgm:cxn modelId="{AE03E171-2860-42DA-B5CA-613540FBC2AA}" type="presParOf" srcId="{05B6E541-C8BA-4F59-A5EE-AC3A08489379}" destId="{3A1E6188-1FA5-4749-9E05-5F15C8E1CF20}" srcOrd="1" destOrd="0" presId="urn:microsoft.com/office/officeart/2005/8/layout/orgChart1"/>
    <dgm:cxn modelId="{B499027E-01C3-44EA-9139-F0099FCAFDED}" type="presParOf" srcId="{3A1E6188-1FA5-4749-9E05-5F15C8E1CF20}" destId="{0FB43991-BF82-4F8A-8F62-56C099D1F6C3}" srcOrd="0" destOrd="0" presId="urn:microsoft.com/office/officeart/2005/8/layout/orgChart1"/>
    <dgm:cxn modelId="{D310D171-94BC-4F70-B961-A379FDB21E18}" type="presParOf" srcId="{3A1E6188-1FA5-4749-9E05-5F15C8E1CF20}" destId="{CA6E9B51-8A63-48C7-83C7-FC640D5462A5}" srcOrd="1" destOrd="0" presId="urn:microsoft.com/office/officeart/2005/8/layout/orgChart1"/>
    <dgm:cxn modelId="{2B061EF0-A313-48DA-866C-757D3387BD94}" type="presParOf" srcId="{CA6E9B51-8A63-48C7-83C7-FC640D5462A5}" destId="{7432B7A1-3B4C-4A17-AEB9-62A21D6BD7E9}" srcOrd="0" destOrd="0" presId="urn:microsoft.com/office/officeart/2005/8/layout/orgChart1"/>
    <dgm:cxn modelId="{F3509D05-AFB1-4130-8957-C805C33AEEE5}" type="presParOf" srcId="{7432B7A1-3B4C-4A17-AEB9-62A21D6BD7E9}" destId="{7E42DC0E-A213-43A6-A395-C98DB0DB471B}" srcOrd="0" destOrd="0" presId="urn:microsoft.com/office/officeart/2005/8/layout/orgChart1"/>
    <dgm:cxn modelId="{AAA7A5B1-2932-4F4B-87B0-88537A1A3A6B}" type="presParOf" srcId="{7432B7A1-3B4C-4A17-AEB9-62A21D6BD7E9}" destId="{38EA01AE-5DFB-458F-9057-3D9E178055CA}" srcOrd="1" destOrd="0" presId="urn:microsoft.com/office/officeart/2005/8/layout/orgChart1"/>
    <dgm:cxn modelId="{6F108BC3-3C33-467B-BF7F-96C910340B21}" type="presParOf" srcId="{CA6E9B51-8A63-48C7-83C7-FC640D5462A5}" destId="{3FEDABA8-0ADC-453C-9570-CDBB140EB647}" srcOrd="1" destOrd="0" presId="urn:microsoft.com/office/officeart/2005/8/layout/orgChart1"/>
    <dgm:cxn modelId="{0684BCDE-B986-4089-B02B-C9EC96401F6B}" type="presParOf" srcId="{CA6E9B51-8A63-48C7-83C7-FC640D5462A5}" destId="{34061985-843D-4EBB-9C6B-6053EE4058A0}" srcOrd="2" destOrd="0" presId="urn:microsoft.com/office/officeart/2005/8/layout/orgChart1"/>
    <dgm:cxn modelId="{089D21EE-910D-4D41-BC47-8698E9170246}" type="presParOf" srcId="{3A1E6188-1FA5-4749-9E05-5F15C8E1CF20}" destId="{78424421-4F9D-4B82-AC9F-76B31072631A}" srcOrd="2" destOrd="0" presId="urn:microsoft.com/office/officeart/2005/8/layout/orgChart1"/>
    <dgm:cxn modelId="{9F9A7CC3-C0EA-44CC-9CEE-07E5BAE48C05}" type="presParOf" srcId="{3A1E6188-1FA5-4749-9E05-5F15C8E1CF20}" destId="{11624ABA-475D-43CD-9660-8C78BAE3A55B}" srcOrd="3" destOrd="0" presId="urn:microsoft.com/office/officeart/2005/8/layout/orgChart1"/>
    <dgm:cxn modelId="{F7215345-9A8A-4A4D-925A-F603FCF58169}" type="presParOf" srcId="{11624ABA-475D-43CD-9660-8C78BAE3A55B}" destId="{5B0C7EB4-97BE-4A09-A627-5B5DAEF81263}" srcOrd="0" destOrd="0" presId="urn:microsoft.com/office/officeart/2005/8/layout/orgChart1"/>
    <dgm:cxn modelId="{E626CC60-EDD8-4699-8CC0-A0CA64437946}" type="presParOf" srcId="{5B0C7EB4-97BE-4A09-A627-5B5DAEF81263}" destId="{5210EC77-549A-4E3C-A8F8-42C72874DCA4}" srcOrd="0" destOrd="0" presId="urn:microsoft.com/office/officeart/2005/8/layout/orgChart1"/>
    <dgm:cxn modelId="{B87A3CD9-8DA6-405C-B0B6-B21D410310BF}" type="presParOf" srcId="{5B0C7EB4-97BE-4A09-A627-5B5DAEF81263}" destId="{EF2695EE-6A30-4BC0-971F-3807CD623AE0}" srcOrd="1" destOrd="0" presId="urn:microsoft.com/office/officeart/2005/8/layout/orgChart1"/>
    <dgm:cxn modelId="{3BDEC9EF-3197-4DAF-BBFB-03A804DD43AC}" type="presParOf" srcId="{11624ABA-475D-43CD-9660-8C78BAE3A55B}" destId="{8DC51575-6B58-41CD-802B-7BCCC9B83C79}" srcOrd="1" destOrd="0" presId="urn:microsoft.com/office/officeart/2005/8/layout/orgChart1"/>
    <dgm:cxn modelId="{04294140-C1E2-4BE4-9F12-26C1A14327FF}" type="presParOf" srcId="{11624ABA-475D-43CD-9660-8C78BAE3A55B}" destId="{2C0CD096-6E69-495A-AFA5-F00E02EB2625}" srcOrd="2" destOrd="0" presId="urn:microsoft.com/office/officeart/2005/8/layout/orgChart1"/>
    <dgm:cxn modelId="{849C1FAF-81B0-44A7-981D-BC6E0691D43E}" type="presParOf" srcId="{3A1E6188-1FA5-4749-9E05-5F15C8E1CF20}" destId="{761FA018-7541-4CAD-9A56-1B5640BFB1C8}" srcOrd="4" destOrd="0" presId="urn:microsoft.com/office/officeart/2005/8/layout/orgChart1"/>
    <dgm:cxn modelId="{1F1595EA-D427-46C1-A759-3F21EC8C4899}" type="presParOf" srcId="{3A1E6188-1FA5-4749-9E05-5F15C8E1CF20}" destId="{775A5BE3-F882-4A15-9E2F-C75BD9A99F53}" srcOrd="5" destOrd="0" presId="urn:microsoft.com/office/officeart/2005/8/layout/orgChart1"/>
    <dgm:cxn modelId="{3C613617-0A6B-4E74-9FA9-CDA4001525DA}" type="presParOf" srcId="{775A5BE3-F882-4A15-9E2F-C75BD9A99F53}" destId="{809E89BD-EAAD-4223-ADD3-ECFD58A28BC3}" srcOrd="0" destOrd="0" presId="urn:microsoft.com/office/officeart/2005/8/layout/orgChart1"/>
    <dgm:cxn modelId="{3D5BDBB8-F4AC-4F2D-96A0-6A0109D92B17}" type="presParOf" srcId="{809E89BD-EAAD-4223-ADD3-ECFD58A28BC3}" destId="{8E5466E1-76C0-4086-BA85-137D0AD6306D}" srcOrd="0" destOrd="0" presId="urn:microsoft.com/office/officeart/2005/8/layout/orgChart1"/>
    <dgm:cxn modelId="{028CBC4C-6AB4-48B3-A340-3B7010FD6DA3}" type="presParOf" srcId="{809E89BD-EAAD-4223-ADD3-ECFD58A28BC3}" destId="{832C6ECC-4D3B-4B2D-8BA3-1DDE587C3FB2}" srcOrd="1" destOrd="0" presId="urn:microsoft.com/office/officeart/2005/8/layout/orgChart1"/>
    <dgm:cxn modelId="{17BC1180-B6A1-487C-BD5F-903ACE9C47C4}" type="presParOf" srcId="{775A5BE3-F882-4A15-9E2F-C75BD9A99F53}" destId="{EA244D76-3A9F-4EE3-AD01-6007480F63C9}" srcOrd="1" destOrd="0" presId="urn:microsoft.com/office/officeart/2005/8/layout/orgChart1"/>
    <dgm:cxn modelId="{AEE26BE7-73AF-46F5-B8CD-91E28A5B8B34}" type="presParOf" srcId="{775A5BE3-F882-4A15-9E2F-C75BD9A99F53}" destId="{E86C9E8B-F2C0-41AA-9EA4-9FA3147AAAD4}" srcOrd="2" destOrd="0" presId="urn:microsoft.com/office/officeart/2005/8/layout/orgChart1"/>
    <dgm:cxn modelId="{56209B53-493D-4D36-9573-D25E63764439}" type="presParOf" srcId="{3A1E6188-1FA5-4749-9E05-5F15C8E1CF20}" destId="{297AA8EB-7F61-4581-AE4E-2CB730AE97C7}" srcOrd="6" destOrd="0" presId="urn:microsoft.com/office/officeart/2005/8/layout/orgChart1"/>
    <dgm:cxn modelId="{56E9E930-B439-4567-89AE-7C57AC9BDA16}" type="presParOf" srcId="{3A1E6188-1FA5-4749-9E05-5F15C8E1CF20}" destId="{D1A4B659-BFE6-46B5-8271-7F0B29513681}" srcOrd="7" destOrd="0" presId="urn:microsoft.com/office/officeart/2005/8/layout/orgChart1"/>
    <dgm:cxn modelId="{591132B7-170E-4C0E-8B6D-778018DE0DA1}" type="presParOf" srcId="{D1A4B659-BFE6-46B5-8271-7F0B29513681}" destId="{860BF1B5-5C78-41A8-89EE-A8411FF89B5F}" srcOrd="0" destOrd="0" presId="urn:microsoft.com/office/officeart/2005/8/layout/orgChart1"/>
    <dgm:cxn modelId="{7523713B-E512-4074-9E97-E014B08E1A28}" type="presParOf" srcId="{860BF1B5-5C78-41A8-89EE-A8411FF89B5F}" destId="{DF193510-FCD9-45F1-8708-0E8DABD4DFE9}" srcOrd="0" destOrd="0" presId="urn:microsoft.com/office/officeart/2005/8/layout/orgChart1"/>
    <dgm:cxn modelId="{5ABC605B-749D-416F-BF33-BA32220B54E8}" type="presParOf" srcId="{860BF1B5-5C78-41A8-89EE-A8411FF89B5F}" destId="{1AF4E1AB-794D-43AF-B030-304DA3CF6E53}" srcOrd="1" destOrd="0" presId="urn:microsoft.com/office/officeart/2005/8/layout/orgChart1"/>
    <dgm:cxn modelId="{DB8D0251-6882-48F7-B965-B49F1645E3C1}" type="presParOf" srcId="{D1A4B659-BFE6-46B5-8271-7F0B29513681}" destId="{815A53A5-41C3-409A-B7C7-0B6ACE57D475}" srcOrd="1" destOrd="0" presId="urn:microsoft.com/office/officeart/2005/8/layout/orgChart1"/>
    <dgm:cxn modelId="{A971234E-CCF2-4521-974A-29929238B6F2}" type="presParOf" srcId="{D1A4B659-BFE6-46B5-8271-7F0B29513681}" destId="{A7292450-A70E-4966-B706-D049FCA89CBC}" srcOrd="2" destOrd="0" presId="urn:microsoft.com/office/officeart/2005/8/layout/orgChart1"/>
    <dgm:cxn modelId="{8C3E8E9B-998C-42A5-9CE4-501EE8B3E553}" type="presParOf" srcId="{05B6E541-C8BA-4F59-A5EE-AC3A08489379}" destId="{ACAE58A8-ACEA-4E01-807E-CDDC040E29F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7AA8EB-7F61-4581-AE4E-2CB730AE97C7}">
      <dsp:nvSpPr>
        <dsp:cNvPr id="0" name=""/>
        <dsp:cNvSpPr/>
      </dsp:nvSpPr>
      <dsp:spPr>
        <a:xfrm>
          <a:off x="4955309" y="2170361"/>
          <a:ext cx="3881028" cy="4490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522"/>
              </a:lnTo>
              <a:lnTo>
                <a:pt x="3881028" y="224522"/>
              </a:lnTo>
              <a:lnTo>
                <a:pt x="3881028" y="449044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1FA018-7541-4CAD-9A56-1B5640BFB1C8}">
      <dsp:nvSpPr>
        <dsp:cNvPr id="0" name=""/>
        <dsp:cNvSpPr/>
      </dsp:nvSpPr>
      <dsp:spPr>
        <a:xfrm>
          <a:off x="4955309" y="2170361"/>
          <a:ext cx="1293676" cy="4490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522"/>
              </a:lnTo>
              <a:lnTo>
                <a:pt x="1293676" y="224522"/>
              </a:lnTo>
              <a:lnTo>
                <a:pt x="1293676" y="449044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424421-4F9D-4B82-AC9F-76B31072631A}">
      <dsp:nvSpPr>
        <dsp:cNvPr id="0" name=""/>
        <dsp:cNvSpPr/>
      </dsp:nvSpPr>
      <dsp:spPr>
        <a:xfrm>
          <a:off x="3661632" y="2170361"/>
          <a:ext cx="1293676" cy="449044"/>
        </a:xfrm>
        <a:custGeom>
          <a:avLst/>
          <a:gdLst/>
          <a:ahLst/>
          <a:cxnLst/>
          <a:rect l="0" t="0" r="0" b="0"/>
          <a:pathLst>
            <a:path>
              <a:moveTo>
                <a:pt x="1293676" y="0"/>
              </a:moveTo>
              <a:lnTo>
                <a:pt x="1293676" y="224522"/>
              </a:lnTo>
              <a:lnTo>
                <a:pt x="0" y="224522"/>
              </a:lnTo>
              <a:lnTo>
                <a:pt x="0" y="449044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B43991-BF82-4F8A-8F62-56C099D1F6C3}">
      <dsp:nvSpPr>
        <dsp:cNvPr id="0" name=""/>
        <dsp:cNvSpPr/>
      </dsp:nvSpPr>
      <dsp:spPr>
        <a:xfrm>
          <a:off x="1074280" y="2170361"/>
          <a:ext cx="3881028" cy="449044"/>
        </a:xfrm>
        <a:custGeom>
          <a:avLst/>
          <a:gdLst/>
          <a:ahLst/>
          <a:cxnLst/>
          <a:rect l="0" t="0" r="0" b="0"/>
          <a:pathLst>
            <a:path>
              <a:moveTo>
                <a:pt x="3881028" y="0"/>
              </a:moveTo>
              <a:lnTo>
                <a:pt x="3881028" y="224522"/>
              </a:lnTo>
              <a:lnTo>
                <a:pt x="0" y="224522"/>
              </a:lnTo>
              <a:lnTo>
                <a:pt x="0" y="449044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74C57C-DDFC-462D-A783-33AD5F9F4A38}">
      <dsp:nvSpPr>
        <dsp:cNvPr id="0" name=""/>
        <dsp:cNvSpPr/>
      </dsp:nvSpPr>
      <dsp:spPr>
        <a:xfrm>
          <a:off x="3237339" y="1101207"/>
          <a:ext cx="3435939" cy="10691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Система БД</a:t>
          </a:r>
        </a:p>
      </dsp:txBody>
      <dsp:txXfrm>
        <a:off x="3237339" y="1101207"/>
        <a:ext cx="3435939" cy="1069153"/>
      </dsp:txXfrm>
    </dsp:sp>
    <dsp:sp modelId="{7E42DC0E-A213-43A6-A395-C98DB0DB471B}">
      <dsp:nvSpPr>
        <dsp:cNvPr id="0" name=""/>
        <dsp:cNvSpPr/>
      </dsp:nvSpPr>
      <dsp:spPr>
        <a:xfrm>
          <a:off x="5126" y="2619406"/>
          <a:ext cx="2138307" cy="10691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Данные</a:t>
          </a:r>
        </a:p>
      </dsp:txBody>
      <dsp:txXfrm>
        <a:off x="5126" y="2619406"/>
        <a:ext cx="2138307" cy="1069153"/>
      </dsp:txXfrm>
    </dsp:sp>
    <dsp:sp modelId="{5210EC77-549A-4E3C-A8F8-42C72874DCA4}">
      <dsp:nvSpPr>
        <dsp:cNvPr id="0" name=""/>
        <dsp:cNvSpPr/>
      </dsp:nvSpPr>
      <dsp:spPr>
        <a:xfrm>
          <a:off x="2592478" y="2619406"/>
          <a:ext cx="2138307" cy="10691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Аппаратное обеспечение</a:t>
          </a:r>
        </a:p>
      </dsp:txBody>
      <dsp:txXfrm>
        <a:off x="2592478" y="2619406"/>
        <a:ext cx="2138307" cy="1069153"/>
      </dsp:txXfrm>
    </dsp:sp>
    <dsp:sp modelId="{8E5466E1-76C0-4086-BA85-137D0AD6306D}">
      <dsp:nvSpPr>
        <dsp:cNvPr id="0" name=""/>
        <dsp:cNvSpPr/>
      </dsp:nvSpPr>
      <dsp:spPr>
        <a:xfrm>
          <a:off x="5179831" y="2619406"/>
          <a:ext cx="2138307" cy="10691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Программное обеспечение</a:t>
          </a:r>
        </a:p>
      </dsp:txBody>
      <dsp:txXfrm>
        <a:off x="5179831" y="2619406"/>
        <a:ext cx="2138307" cy="1069153"/>
      </dsp:txXfrm>
    </dsp:sp>
    <dsp:sp modelId="{DF193510-FCD9-45F1-8708-0E8DABD4DFE9}">
      <dsp:nvSpPr>
        <dsp:cNvPr id="0" name=""/>
        <dsp:cNvSpPr/>
      </dsp:nvSpPr>
      <dsp:spPr>
        <a:xfrm>
          <a:off x="7767183" y="2619406"/>
          <a:ext cx="2138307" cy="10691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Пользователи</a:t>
          </a:r>
        </a:p>
      </dsp:txBody>
      <dsp:txXfrm>
        <a:off x="7767183" y="2619406"/>
        <a:ext cx="2138307" cy="10691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EE3D2C-859E-4043-BB01-850255E563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FF4C1D-7421-4722-8C40-9F47F31CAC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B2C774-6F39-487D-BF80-1A07BBFAA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394E4-4E09-4DA1-81D9-3C4CD76E7162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E6ECE4-D3C7-45FA-9B32-5184519B2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94C1EB-06BF-4FDA-A164-EFAAC9C4F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C33C-B9C6-48E1-976B-2DA72F044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370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52232C-0645-45C5-8945-725007006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ACF222A-DD21-460F-8DA0-65B377833D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F19BD2-5D60-47D5-B491-2177C7139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394E4-4E09-4DA1-81D9-3C4CD76E7162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310D0A-FC95-4F3B-B2D2-43FD21782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40DC1C-0D3F-449B-9D82-2356A8477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C33C-B9C6-48E1-976B-2DA72F044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348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54EE272-C4F9-4279-9C6D-5347302231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EC8BFBD-0EA9-4BF0-81D2-94F2937A43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FFBEA2-90A6-4A69-AA60-FDD410FF7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394E4-4E09-4DA1-81D9-3C4CD76E7162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1C648C2-0DBE-48BF-8DD1-810E3910D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2AAE4B-AE9F-41F3-BBA4-C3C83617F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C33C-B9C6-48E1-976B-2DA72F044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155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ADA9CD-8499-4937-B348-C4C555244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F20AE5-4B60-4000-B217-4629F77B0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1A0D83-E626-49A1-A365-8AE96F20D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394E4-4E09-4DA1-81D9-3C4CD76E7162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2D07E3-33F4-4788-A125-F567B8995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A8360C-A708-4F8A-822A-CE85BB4E2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C33C-B9C6-48E1-976B-2DA72F044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425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E954D7-F4BF-4A3F-A1D1-020B05B19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5A1EC4D-817D-415A-91E0-441743D5E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38C97D-12FE-4754-A5B9-B1968979B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394E4-4E09-4DA1-81D9-3C4CD76E7162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C07599-892A-42C4-99FF-B5E2D49E4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92C9DC-1710-496E-80E7-F1CBC2E58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C33C-B9C6-48E1-976B-2DA72F044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015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8C1DD6-50FD-4209-B8CD-F8812FDAE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94C103-1A91-42E4-B8C0-1AEF9AA676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F5FE1C5-3800-42C3-9AAD-5483EA70EC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3E69022-1832-45E3-9622-2E51C4545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394E4-4E09-4DA1-81D9-3C4CD76E7162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268B761-958A-4C83-B691-D13E16B26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157A08B-2AEB-43BE-984F-760AAECF5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C33C-B9C6-48E1-976B-2DA72F044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341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CE796F-907D-4A71-BE38-4AAA2D482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2D913DB-719C-45FB-A475-141CE0878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F3DFF7F-0595-46A7-B924-1213AAEE66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6520186-3DB8-45C5-8FDF-3A6298C556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28A956A-68B8-48E2-AD3A-6DBBF11D9F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3C8E05F-CA9E-4602-94AA-97AF3B5F0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394E4-4E09-4DA1-81D9-3C4CD76E7162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EC44E7B-00A4-4956-A8A6-C2C9AE992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E914988-B152-4D87-817A-6197CD513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C33C-B9C6-48E1-976B-2DA72F044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816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471A56-B4DE-489A-8E1F-151F16CDA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E7AE8B0-7309-466A-85F2-4AD80DDAC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394E4-4E09-4DA1-81D9-3C4CD76E7162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2ECB381-1698-48FC-8EF6-97C0F425C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AB38709-BF4E-4F80-A027-0DC42084E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C33C-B9C6-48E1-976B-2DA72F044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213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26C0731-1A29-4EB0-B457-3B7E38A55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394E4-4E09-4DA1-81D9-3C4CD76E7162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C396E22-70C1-40A2-9C53-AE6968EA2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C93E434-43F3-40F6-B8FA-F1744F887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C33C-B9C6-48E1-976B-2DA72F044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365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D498EC-CC6B-47BD-B58A-653768445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A0E723-F662-4487-B601-51674E547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4C3AB7C-FEFA-4C31-A85A-A7FB64820C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F538F59-57E8-4AD6-B103-9010685F8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394E4-4E09-4DA1-81D9-3C4CD76E7162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110F202-34EA-46FB-BE16-E63D962CF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07C44FF-FBE6-4DBD-9B95-513B6141E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C33C-B9C6-48E1-976B-2DA72F044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912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D3DF8B-0C4A-4C5A-89E5-C28B9098E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81C23B9-BC24-48B4-951E-AB87D39FCC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38166AA-24F6-44A7-9C49-7F59BC55AB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112A66B-BF53-44E3-AD0F-663B57035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394E4-4E09-4DA1-81D9-3C4CD76E7162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156E0E-65C2-43C9-83EC-089077068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7458D68-4959-453E-9FA5-9B3BF67B4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C33C-B9C6-48E1-976B-2DA72F044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25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1E4036-CC3A-4772-B2B1-9F981302C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B234CC-ABDF-4F32-967F-D0729D8C6E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912C66F-10A3-4153-A1DD-BC3AACEA9E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394E4-4E09-4DA1-81D9-3C4CD76E7162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93615F-DB2E-46E1-8EBF-EF6DB7EC5E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7FA4A7-4E8D-4C2B-BFEA-E4B0BAFFA7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6C33C-B9C6-48E1-976B-2DA72F044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238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E38A28-430A-4B2E-8E01-783B5BBE04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71416" y="299720"/>
            <a:ext cx="7348728" cy="238760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в теорию баз данных</a:t>
            </a:r>
          </a:p>
        </p:txBody>
      </p:sp>
      <p:pic>
        <p:nvPicPr>
          <p:cNvPr id="1028" name="Picture 4" descr="Хранилище базы данных – Бесплатные иконки: компьютер">
            <a:extLst>
              <a:ext uri="{FF2B5EF4-FFF2-40B4-BE49-F238E27FC236}">
                <a16:creationId xmlns:a16="http://schemas.microsoft.com/office/drawing/2014/main" id="{7AAB3613-F678-43F7-A616-8833ABE0BD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1493520"/>
            <a:ext cx="48768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6948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091662-962D-4946-BF25-C191AB8DE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98E3DCFA-3E58-4601-812E-9FEB0B95B8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10708" y="1690688"/>
            <a:ext cx="4188049" cy="4188049"/>
          </a:xfrm>
          <a:prstGeom prst="rect">
            <a:avLst/>
          </a:prstGeom>
        </p:spPr>
      </p:pic>
      <p:pic>
        <p:nvPicPr>
          <p:cNvPr id="1028" name="Picture 4" descr="Файл:Microsoft Access 2013-2019 logo.svg — Википедия">
            <a:extLst>
              <a:ext uri="{FF2B5EF4-FFF2-40B4-BE49-F238E27FC236}">
                <a16:creationId xmlns:a16="http://schemas.microsoft.com/office/drawing/2014/main" id="{DD6F3EA3-9F23-4B09-8EE9-407FCB1F0B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465" y="224287"/>
            <a:ext cx="4735165" cy="4477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8503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8D9158-2E14-4A86-9783-1CE358ADD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и недостатки систем БД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40F25F-1276-445C-96AF-4224C5F25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3743"/>
            <a:ext cx="10515600" cy="5009132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Сокращение избыточности. При отсутствии централизованной БД каждое приложение будет отдельно хранить свои данные. Нередко одни и те же данные используются несколькими приложениями. </a:t>
            </a:r>
          </a:p>
          <a:p>
            <a:pPr marL="514350" indent="-51435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устранения противоречивости. </a:t>
            </a:r>
          </a:p>
          <a:p>
            <a:pPr marL="514350" indent="-51435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общего доступа к данным. </a:t>
            </a:r>
          </a:p>
          <a:p>
            <a:pPr marL="514350" indent="-51435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соблюдения стандартов. </a:t>
            </a:r>
          </a:p>
          <a:p>
            <a:pPr marL="514350" indent="-51435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введения ограничений для обеспечения безопасности. </a:t>
            </a:r>
          </a:p>
          <a:p>
            <a:pPr marL="514350" indent="-51435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обеспечения целостности данных. Задача обеспечения целостности заключается в обеспечении правильности и точности данных в БД. Возникновение противоречий — это пример нарушения целостности. </a:t>
            </a:r>
          </a:p>
        </p:txBody>
      </p:sp>
    </p:spTree>
    <p:extLst>
      <p:ext uri="{BB962C8B-B14F-4D97-AF65-F5344CB8AC3E}">
        <p14:creationId xmlns:p14="http://schemas.microsoft.com/office/powerpoint/2010/main" val="1038156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7333FD-6EA1-4BAB-BD9D-973EFD50E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определения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4B8BD4-3087-4BB9-AF26-5A02D6412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585" y="1825625"/>
            <a:ext cx="10836215" cy="4351338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Предметная область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часть реального мира, подлежащая изучению с целью организации управления и, в конечном счете автоматизации.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 данных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это система специальным образом организованных данных (баз данных), программных, технических, языковых, организационно-методических средств, предназначенных для обеспечения централизованного накопления и коллективного многоцелевого использования данных.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База данных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именованная совокупность данных, отражающая состояние объектов и их отношений в заданной предметной области.</a:t>
            </a:r>
          </a:p>
        </p:txBody>
      </p:sp>
    </p:spTree>
    <p:extLst>
      <p:ext uri="{BB962C8B-B14F-4D97-AF65-F5344CB8AC3E}">
        <p14:creationId xmlns:p14="http://schemas.microsoft.com/office/powerpoint/2010/main" val="922370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2A11C24-8D6F-4828-9C69-0008C4A52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595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Выполняют следующие операции над БД: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Добавить͙ новые͙ данные͙ в͙ БД;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Изменить͙ существующие͙ данные;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Удалить͙ данные͙ из͙ БД;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Найти ͙данные͙ в͙ БД ͙и͙ т.д.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33B3832-E089-4558-B563-045423EB17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111" y="3429000"/>
            <a:ext cx="11231778" cy="2557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774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78535A-B81B-4E00-93AF-594F61D1E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 системы БД</a:t>
            </a: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CF87DB31-8462-456B-8ADD-3A8F32DF21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83469035"/>
              </p:ext>
            </p:extLst>
          </p:nvPr>
        </p:nvGraphicFramePr>
        <p:xfrm>
          <a:off x="957811" y="1496291"/>
          <a:ext cx="9910618" cy="4789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8741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6B343C-5FF9-48CB-A635-5C66D26BD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1778C6-F149-4064-9E6E-765C83359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2452"/>
            <a:ext cx="10515600" cy="916461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Состоят из набора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постоянных данных.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Выделяют так же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транзитные данные 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промежуточные результаты, входные и выходные данные.</a:t>
            </a:r>
          </a:p>
          <a:p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3316255-9867-495C-BA3E-C67B8CCB7B24}"/>
              </a:ext>
            </a:extLst>
          </p:cNvPr>
          <p:cNvSpPr/>
          <p:nvPr/>
        </p:nvSpPr>
        <p:spPr>
          <a:xfrm>
            <a:off x="838200" y="2726363"/>
            <a:ext cx="1064998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Входные данные — информация, передаваемая системе (например, вводимая с клавиатуры).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 данные — сообщения и результаты, выдаваемые системой. Они, как правило, берутся из постоянных данных, но их нельзя рассматривать как часть БД.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БД содержатся данные, описывающие элементы и структуры самой базы. Подобные описания относятся к разряду метаинформации, т.е. «информации об информации». Централизованное хранилище метаинформации называется словарем данных, или репозиторием. </a:t>
            </a:r>
          </a:p>
        </p:txBody>
      </p:sp>
    </p:spTree>
    <p:extLst>
      <p:ext uri="{BB962C8B-B14F-4D97-AF65-F5344CB8AC3E}">
        <p14:creationId xmlns:p14="http://schemas.microsoft.com/office/powerpoint/2010/main" val="281119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A99F67B-A03B-4618-A636-93F6F1887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08" y="498764"/>
            <a:ext cx="10698192" cy="61608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виду отношения «пользователь — данные» можно выделить два типа систем баз данных: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однопользовательская система ( англ.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single-user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— система, в которой в одно и то же время к БД может получить доступ только один пользователь;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многопользовательская система ( англ.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multi-user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— система, в которой к БД могут получить доступ одновременно несколько пользователей. При этом для конечного пользователя необходимо обеспечить такие условия, чтобы результат его работы не зависел от того, работает он с данными в однопользовательском режиме или совместно с другими.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в БД должны быть интегрированными и общими.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Когда говорят про интегрированные данные, подразумевают, что к данным, собранным из разных источников, предоставляется единый способ доступа.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Общие данные подразумевают возможность использования отдельных наборов данных из общей БД разными группами пользователей для решения своих специфических задач. </a:t>
            </a:r>
          </a:p>
        </p:txBody>
      </p:sp>
    </p:spTree>
    <p:extLst>
      <p:ext uri="{BB962C8B-B14F-4D97-AF65-F5344CB8AC3E}">
        <p14:creationId xmlns:p14="http://schemas.microsoft.com/office/powerpoint/2010/main" val="3441320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1A7E7D6-1FEF-4C93-A94A-75E66EBF1187}"/>
              </a:ext>
            </a:extLst>
          </p:cNvPr>
          <p:cNvSpPr/>
          <p:nvPr/>
        </p:nvSpPr>
        <p:spPr>
          <a:xfrm>
            <a:off x="435032" y="972659"/>
            <a:ext cx="1132193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Аппаратное обеспечение.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наиболее общем виде можно выделить две группы устройств: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устройства хранения данных;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устройства обработки данных. 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Программное обеспечение. Между физической БД и пользователями системы располагается уровень ПО, основной компонент которого — система управления базами данных ( англ.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database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Система управления базами данных [2, 4] — совокупность языковых и программных средств, предназначенная для создания, ведения и совместного использования БД многими пользователями. Основная функция СУБД — предоставление пользователю БД возможности работать с ней, не вникая в детали на уровне аппаратного обеспечения.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179515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8ED490A-F8E3-4FA5-9C1E-7CA93DC8B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2461"/>
            <a:ext cx="10515600" cy="85107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Пользователей системы БД можно разделить на три класса: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CF3C9FC-7756-46E3-A9F7-F8A7873CC286}"/>
              </a:ext>
            </a:extLst>
          </p:cNvPr>
          <p:cNvSpPr/>
          <p:nvPr/>
        </p:nvSpPr>
        <p:spPr>
          <a:xfrm>
            <a:off x="548640" y="1550055"/>
            <a:ext cx="108051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Прикладные программисты отвечают за написание прикладных программ, использующих БД.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Конечные пользователи работают с системой БД непосредственно с рабочей станции или терминала. 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Администраторы данных и администраторы баз данных. Администратор данных — человек, который несет ответственность за данные предприятия. </a:t>
            </a:r>
          </a:p>
        </p:txBody>
      </p:sp>
    </p:spTree>
    <p:extLst>
      <p:ext uri="{BB962C8B-B14F-4D97-AF65-F5344CB8AC3E}">
        <p14:creationId xmlns:p14="http://schemas.microsoft.com/office/powerpoint/2010/main" val="221461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E2A154-AE4D-4102-A6C3-9D57B4806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развития СУБД и ведущие производители.</a:t>
            </a:r>
          </a:p>
        </p:txBody>
      </p:sp>
      <p:pic>
        <p:nvPicPr>
          <p:cNvPr id="2050" name="Picture 2" descr="How to change DBDs and PSBs by using IMS Administration Tool">
            <a:extLst>
              <a:ext uri="{FF2B5EF4-FFF2-40B4-BE49-F238E27FC236}">
                <a16:creationId xmlns:a16="http://schemas.microsoft.com/office/drawing/2014/main" id="{7973FA00-90CE-4F92-AD41-804BA20FA40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476" y="2244151"/>
            <a:ext cx="9419048" cy="35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49319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511</Words>
  <Application>Microsoft Office PowerPoint</Application>
  <PresentationFormat>Широкоэкранный</PresentationFormat>
  <Paragraphs>49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Введение в теорию баз данных</vt:lpstr>
      <vt:lpstr>Основные определения</vt:lpstr>
      <vt:lpstr>Презентация PowerPoint</vt:lpstr>
      <vt:lpstr>Компоненты системы БД</vt:lpstr>
      <vt:lpstr>Данные</vt:lpstr>
      <vt:lpstr>Презентация PowerPoint</vt:lpstr>
      <vt:lpstr>Презентация PowerPoint</vt:lpstr>
      <vt:lpstr>Презентация PowerPoint</vt:lpstr>
      <vt:lpstr>Этапы развития СУБД и ведущие производители.</vt:lpstr>
      <vt:lpstr>Презентация PowerPoint</vt:lpstr>
      <vt:lpstr>Преимущества и недостатки систем БД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в теорию баз данных</dc:title>
  <dc:creator>Елизавета Быковская</dc:creator>
  <cp:lastModifiedBy>Елизавета Быковская</cp:lastModifiedBy>
  <cp:revision>8</cp:revision>
  <dcterms:created xsi:type="dcterms:W3CDTF">2023-09-01T17:08:46Z</dcterms:created>
  <dcterms:modified xsi:type="dcterms:W3CDTF">2023-09-01T18:07:32Z</dcterms:modified>
</cp:coreProperties>
</file>