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9D7A1-4BCB-4BF9-99DB-4AB0BA2C6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B42250-658B-423B-A1EE-1FFB235EA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75D86B-95CE-460C-BFE2-1F3E2A25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9F5B8B-068B-4FA1-9E69-A034697D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A5FC2-016E-41FD-BD20-8F37F30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8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844B2-C574-4E45-8052-C95F663A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3F8FBF-FBF1-4544-BCED-F9E384224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F1C6F-9992-47F8-9674-987268FD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A7FB6F-A31C-4C80-8562-347A59EB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8A5E55-5DC3-48A6-90B3-8A30D76A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1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25104A-69B5-43C5-ABC7-4E64FC588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41C552-5545-4C8D-B7D9-0BA7E2024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ECCA90-5EBC-4328-8F84-8F704D0F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16BAB7-DFB3-47A5-8739-2E715CE6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C38CDE-8994-4F2E-99C3-468E020E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72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2D9CF-90CA-49CC-B0AF-2FF69541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0922BD-02FF-472A-A21B-C017B5F28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630E2A-F80E-4896-B947-B46664D7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43C5A-3947-4B5A-890E-846F8B00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ADE83-A4B9-4C6E-993E-D13E2CEE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49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B1D7C-D9AC-4156-8115-3CE73FD5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848A44-CA5C-4BC6-B0D9-BB38A6519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63C83-5095-4179-AAF4-7A7A3628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996424-0FA1-44B3-AEB2-CDA86719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EA055B-FDF2-4402-A99A-CE9B6757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09F57-F180-44C3-8869-F78F8D28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1651A0-15A7-4BAF-904B-FB52C3A43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A39F76-17AC-4BE1-A13E-BBC5FA2F0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F02C05-4173-43EF-9E26-B9012A14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518618-AD26-4D6B-B436-EC858256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87C06A-116E-44A9-A485-701DE1C8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5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1D1BB-6BE6-4974-BB67-A37F7EA8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5F8179-C179-41CE-93C4-76B0F26D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92DFA1-DFFA-4B20-8A3C-CF344F8B8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4C5AA7-EF3A-4E88-9F27-9BFF31E3A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C39A5F-B8C4-44A5-9572-1FF09314C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0066F3-2916-4786-BE9F-8361A11F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4B1B71-BF6E-4175-898B-4CCDA52E4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D8E63C-80E9-4584-A62E-8329D1DA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8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848DA-106A-44E5-8407-46509F95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096BD4-ECF4-4E80-9277-0C0B7BDC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0CFFD9-C245-4A88-850A-47DCE6D4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2A8816-F1B2-418E-B13B-41E61701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6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E4F1FC-5BE8-4DC2-88C0-B9439429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734554-C01E-4CD9-9079-469C3558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40D9B9-8CF4-474C-A774-242C0DD4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1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C52B2-FC5A-4E0A-85DE-749936E7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1930C-02CF-4CA8-A0DB-EE6AEA7F9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987B53-5262-4ED0-84E6-4E5241C18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6A11D4-92F6-4C19-B068-965A1ADA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FCFA08-805E-40D0-8278-6E6A3E43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B79A64-DA0F-4827-A89B-DC662F10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1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F24E4-002E-4984-B053-6F97483F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BD1611-0D87-4E70-B50D-7499ABA1C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FFD933-BD66-46EB-9D4C-A097C0762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C77928-C323-49A8-BCDA-68A92BAC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E38514-E650-4CBA-B203-C7C3A0EC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15A059-1FA6-4B9C-8CA8-97AC89EC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7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AE2C5-5319-4683-9F47-2E98B902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02DC43-07F0-48D2-B3CB-A7D781B86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ED281-3212-42EC-A08C-02AD073CE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C8807-8790-4C48-99CE-D241D0A2D8E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2D53D9-F434-46F4-A16C-422F79762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2D1BAC-2ECC-44FC-BBB7-E037CC171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0177-B666-463A-8D8D-AA1208C69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582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A479A-A053-4483-A187-21257AB11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Фильтрация данных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4764A3-7C0F-46CC-97A2-6A065E073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6</a:t>
            </a:r>
          </a:p>
        </p:txBody>
      </p:sp>
    </p:spTree>
    <p:extLst>
      <p:ext uri="{BB962C8B-B14F-4D97-AF65-F5344CB8AC3E}">
        <p14:creationId xmlns:p14="http://schemas.microsoft.com/office/powerpoint/2010/main" val="3735204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413A5E-1AC6-4D2E-AF29-953BD06D5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965"/>
            <a:ext cx="10515600" cy="578699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диапазон значений с помощью начального и конечного значения, которому должно соответствовать выражение: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77FF0E-36C0-4D5E-B447-11EA2D74A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3" y="1682704"/>
            <a:ext cx="5710518" cy="422709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DB0E08-36EE-40DA-A0F2-6C8430ABA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333" y="2188426"/>
            <a:ext cx="5400679" cy="79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8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A18D1A-F282-44D4-869D-5A9E07E4B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752"/>
            <a:ext cx="10515600" cy="59301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принимает шаблон строки, которому должно соответствовать выражение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шаблона могут применяться ряд специальных символов подстановки: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соответствует любой подстроке, которая может иметь любое количество символов, при этом подстрока может и не содержать ни одного символа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соответствует любому одиночному символу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соответствует одному символу, который указан в квадратных скобках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- 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соответствует одному символу из определенного диапазона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^ 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соответствует одному символу, который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указан после символа ^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F94C59-96C1-4D67-9DA4-68307DAE4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70" y="1311648"/>
            <a:ext cx="9976879" cy="103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39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A13430-F15C-469B-A718-E050ACEFB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59"/>
            <a:ext cx="10515600" cy="5988704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ProductName LIKE 'Galaxy%'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таким значениям как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Galaxy Ace 2"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Galaxy S7"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ProductName LIKE 'Galaxy S_'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таким значениям как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Galaxy S7"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Galaxy S8"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ProductName LIKE 'iPhone [78]'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таким значениям как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7"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iPhone8"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ProductName LIKE 'iPhone [6-8]'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таким значениям как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6", "iPhone 7"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iPhone8"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ProductName LIKE 'iPhone [^7]%'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таким значениям как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6", "iPhone 6S"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iPhone8".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соответствует значениям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7"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7S"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ProductName LIKE 'iPhone [^1-6]%'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таким значениям как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7", "iPhone 7S"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8".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соответствует значениям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5", "iPhone 6"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iPhone 6S"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0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757DDB5E-430D-4EC4-922B-25ABC7EF1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258"/>
            <a:ext cx="10515600" cy="618466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(выбрать)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TOP/DISTINCT/*)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(из, откуда)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(где) —В секции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перечисляются ограничения на значения столбцов, объединенные логическими операциями И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ИЛИ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(группируя по)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(имея)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BY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(сортировать по)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62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259923-DE2E-4E7B-A81A-7DBC15070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22" y="211870"/>
            <a:ext cx="10027925" cy="37516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3F6450-23C4-4231-BD3B-C6E08363330D}"/>
              </a:ext>
            </a:extLst>
          </p:cNvPr>
          <p:cNvSpPr txBox="1"/>
          <p:nvPr/>
        </p:nvSpPr>
        <p:spPr>
          <a:xfrm>
            <a:off x="806823" y="4366889"/>
            <a:ext cx="8243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(IS) NULL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&gt; =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OR</a:t>
            </a:r>
          </a:p>
        </p:txBody>
      </p:sp>
    </p:spTree>
    <p:extLst>
      <p:ext uri="{BB962C8B-B14F-4D97-AF65-F5344CB8AC3E}">
        <p14:creationId xmlns:p14="http://schemas.microsoft.com/office/powerpoint/2010/main" val="6960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AE849F-34DB-44A5-9166-CE85E95EC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/>
          </a:bodyPr>
          <a:lstStyle/>
          <a:p>
            <a:r>
              <a:rPr lang="ru-RU" b="1" dirty="0"/>
              <a:t>=</a:t>
            </a:r>
            <a:r>
              <a:rPr lang="ru-RU" dirty="0"/>
              <a:t>: сравнение на равенство (в отличие от си-подобных языков в T-SQL для сравнения на равенство используется один знак равно)</a:t>
            </a:r>
          </a:p>
          <a:p>
            <a:r>
              <a:rPr lang="ru-RU" b="1" dirty="0"/>
              <a:t>&lt;&gt;</a:t>
            </a:r>
            <a:r>
              <a:rPr lang="ru-RU" dirty="0"/>
              <a:t>: сравнение на неравенство</a:t>
            </a:r>
          </a:p>
          <a:p>
            <a:r>
              <a:rPr lang="ru-RU" b="1" dirty="0"/>
              <a:t>&lt;</a:t>
            </a:r>
            <a:r>
              <a:rPr lang="ru-RU" dirty="0"/>
              <a:t>: меньше чем</a:t>
            </a:r>
          </a:p>
          <a:p>
            <a:r>
              <a:rPr lang="ru-RU" b="1" dirty="0"/>
              <a:t>&gt;</a:t>
            </a:r>
            <a:r>
              <a:rPr lang="ru-RU" dirty="0"/>
              <a:t>: больше чем</a:t>
            </a:r>
          </a:p>
          <a:p>
            <a:r>
              <a:rPr lang="ru-RU" b="1" dirty="0"/>
              <a:t>!&lt;</a:t>
            </a:r>
            <a:r>
              <a:rPr lang="ru-RU" dirty="0"/>
              <a:t>: не меньше чем</a:t>
            </a:r>
          </a:p>
          <a:p>
            <a:r>
              <a:rPr lang="ru-RU" b="1" dirty="0"/>
              <a:t>!&gt;</a:t>
            </a:r>
            <a:r>
              <a:rPr lang="ru-RU" dirty="0"/>
              <a:t>: не больше чем</a:t>
            </a:r>
          </a:p>
          <a:p>
            <a:r>
              <a:rPr lang="ru-RU" b="1" dirty="0"/>
              <a:t>&lt;=</a:t>
            </a:r>
            <a:r>
              <a:rPr lang="ru-RU" dirty="0"/>
              <a:t>: меньше чем или равно</a:t>
            </a:r>
          </a:p>
          <a:p>
            <a:r>
              <a:rPr lang="ru-RU" b="1" dirty="0"/>
              <a:t>&gt;=</a:t>
            </a:r>
            <a:r>
              <a:rPr lang="ru-RU" dirty="0"/>
              <a:t>: больше чем или равно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40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2638A-0F51-4E04-A31C-97B7F990B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9CAED1-2184-4B8D-90E2-EE0E7B46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A857B4-BA75-4143-8287-AB7730E59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07" y="211511"/>
            <a:ext cx="5643048" cy="401086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8B50D9-3229-4657-BDC2-5F6A34D87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947" y="2582863"/>
            <a:ext cx="5544994" cy="405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2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D0A8DC-A467-475F-B6FC-A5CD085A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388"/>
            <a:ext cx="10515600" cy="58945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AND: операция логического И.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объединяет два выражения: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если оба этих выражения одновременно истинны, то и общее условие оператора AND также будет истинно. То есть если и первое условие истинно, и второе.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OR: операция логического ИЛИ.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также объединяет два выражения: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хотя бы одно из этих выражений истинно, то общее условие оператора OR также будет истинно. То есть если или первое условие истинно, или второе.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NOT: операция логического отрицания.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выражение в этой операции ложно, то общее условие истинно.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эти операторы встречаются в одном выражении, то сначала выполняется NOT, потом AND и в конце OR.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8E2E839-F4EE-4FD2-96DA-0015CF9DDA9B}"/>
              </a:ext>
            </a:extLst>
          </p:cNvPr>
          <p:cNvSpPr/>
          <p:nvPr/>
        </p:nvSpPr>
        <p:spPr>
          <a:xfrm>
            <a:off x="5334002" y="662827"/>
            <a:ext cx="3281082" cy="510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выражение1 AND выражение2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AB2BBB-7C0E-47B8-A281-ECA2DCAF19DC}"/>
              </a:ext>
            </a:extLst>
          </p:cNvPr>
          <p:cNvSpPr/>
          <p:nvPr/>
        </p:nvSpPr>
        <p:spPr>
          <a:xfrm>
            <a:off x="6001870" y="2694174"/>
            <a:ext cx="3101788" cy="510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выражение1 OR выражение2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C8CDBAA-9102-4C7D-86AA-153189D0949E}"/>
              </a:ext>
            </a:extLst>
          </p:cNvPr>
          <p:cNvSpPr/>
          <p:nvPr/>
        </p:nvSpPr>
        <p:spPr>
          <a:xfrm>
            <a:off x="8776447" y="4435568"/>
            <a:ext cx="1855693" cy="510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NOT выражение</a:t>
            </a:r>
          </a:p>
        </p:txBody>
      </p:sp>
    </p:spTree>
    <p:extLst>
      <p:ext uri="{BB962C8B-B14F-4D97-AF65-F5344CB8AC3E}">
        <p14:creationId xmlns:p14="http://schemas.microsoft.com/office/powerpoint/2010/main" val="315806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8125A-792E-459E-9E7D-B1FAADA2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39E05C-FC0D-459C-BBB4-00E7BD3BF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E91AF2D-AA93-4639-A730-4A1D2B199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584" y="717032"/>
            <a:ext cx="7280463" cy="476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3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7114F3-A319-45CC-A617-46B3EA47A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столбцов может допускать значение NULL. Это значение не эквивалентно пустой строке ''. NULL представляет полное отсутствие какого-либо значения. И для проверки на наличие подобного значения применяется оператор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NULL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* FROM table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name_1 IS NULL</a:t>
            </a: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* FROM table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name_2 IS NOT NULL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9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B09382-508B-402F-80CC-0E98CD9C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965"/>
            <a:ext cx="10515600" cy="578699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позволяет определить набор значений, которые должны иметь столбцы: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2A2BCD-911B-4634-87CC-3BF0A7FDB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82" y="1127220"/>
            <a:ext cx="6167718" cy="431248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4421689-94CA-4868-89F5-EAB3FAF4BFEF}"/>
              </a:ext>
            </a:extLst>
          </p:cNvPr>
          <p:cNvSpPr/>
          <p:nvPr/>
        </p:nvSpPr>
        <p:spPr>
          <a:xfrm>
            <a:off x="614081" y="57307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SELECT * FROM Products</a:t>
            </a:r>
          </a:p>
          <a:p>
            <a:r>
              <a:rPr lang="en-US" i="1" dirty="0"/>
              <a:t>WHERE Manufacturer = 'Samsung' OR Manufacturer = 'Xiaomi' OR Manufacturer = 'Huawei'</a:t>
            </a:r>
            <a:endParaRPr lang="ru-RU" i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37EF8E-FE53-408D-A856-57083DBAD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73" y="3157537"/>
            <a:ext cx="47434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4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461</Words>
  <Application>Microsoft Office PowerPoint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Фильтрация данных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Фильтрация данных </dc:title>
  <dc:creator>Елизавета Быковская</dc:creator>
  <cp:lastModifiedBy>Елизавета Быковская</cp:lastModifiedBy>
  <cp:revision>5</cp:revision>
  <dcterms:created xsi:type="dcterms:W3CDTF">2023-10-05T14:39:16Z</dcterms:created>
  <dcterms:modified xsi:type="dcterms:W3CDTF">2023-10-05T16:33:48Z</dcterms:modified>
</cp:coreProperties>
</file>