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4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92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63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53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9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3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4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5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40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6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12AB4-52DC-4F83-BC5B-F3D636A13347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8F77-795A-417C-B24D-F5935848E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646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D5FC8-C8ED-48EA-897B-33759F329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8220"/>
            <a:ext cx="9144000" cy="2387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Подзапросы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F5DE7B-2F91-4A0E-8466-FAC40E04E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64505"/>
            <a:ext cx="9144000" cy="73152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Подзапрос — это запрос, использующийся в другом SQL запросе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302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3441BB-9D44-4AF2-B924-80E846F1B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156"/>
            <a:ext cx="10515600" cy="5050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наименование детали с максимальной ценой.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55D869-539B-414E-9437-DD84B94BA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776" y="2456999"/>
            <a:ext cx="4872965" cy="1944002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9995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A45B8A-555C-43BB-A79E-BEE9C806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табличные подзапросы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15E6D2-B8BD-43E1-9C0F-C54524C0D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Определить наименования поставщиков, которые поставляют детали.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183F36-C92B-483B-B305-B4883A9AC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781" y="2870834"/>
            <a:ext cx="5010437" cy="2297931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B964267-1E17-4491-B9BD-CDC96A7242E1}"/>
              </a:ext>
            </a:extLst>
          </p:cNvPr>
          <p:cNvSpPr/>
          <p:nvPr/>
        </p:nvSpPr>
        <p:spPr>
          <a:xfrm>
            <a:off x="1934678" y="5548110"/>
            <a:ext cx="7729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подзапрос относится к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возвращает множество значений. Подзапрос является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он не может выполняться независимо от внешнего запроса.</a:t>
            </a:r>
          </a:p>
        </p:txBody>
      </p:sp>
    </p:spTree>
    <p:extLst>
      <p:ext uri="{BB962C8B-B14F-4D97-AF65-F5344CB8AC3E}">
        <p14:creationId xmlns:p14="http://schemas.microsoft.com/office/powerpoint/2010/main" val="418275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FB97E-5299-46EC-9DE7-71C51E53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Вложенные подзапросы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A83F27-3D31-4430-9EC9-29E2BDB8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1757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Вложенный запрос (подзапрос, внутренний запрос) – это запрос внутри другого запроса SQL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C476834-2E5F-47A5-B113-14041B187A89}"/>
              </a:ext>
            </a:extLst>
          </p:cNvPr>
          <p:cNvSpPr/>
          <p:nvPr/>
        </p:nvSpPr>
        <p:spPr>
          <a:xfrm>
            <a:off x="838200" y="2967103"/>
            <a:ext cx="102351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Вложенный запрос имеет следующие компоненты: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ключевое слово SELECT  после которого указываются имена столбцов или выражения (чаще всего список содержит один элемент) 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ключевое слово FROM и имя таблицы, из которой выбираются данные;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необязательное предложение WHERE;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необязательное предложение GROUP BY: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необязательное предложение HAVING.</a:t>
            </a:r>
          </a:p>
        </p:txBody>
      </p:sp>
    </p:spTree>
    <p:extLst>
      <p:ext uri="{BB962C8B-B14F-4D97-AF65-F5344CB8AC3E}">
        <p14:creationId xmlns:p14="http://schemas.microsoft.com/office/powerpoint/2010/main" val="310727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C47A6E-3042-47F0-8502-790EBE568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2104"/>
            <a:ext cx="10515600" cy="5344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Вложенные запросы  могут включаться в WHERE или HAVING так (в квадратных скобках указаны необязательные элементы, через | – один из элементов):</a:t>
            </a:r>
          </a:p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| HAVING выражение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оператор_сравнения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(вложенный запрос);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| HAVING выражение, включающее вложенный запрос;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| HAVING выражение [NOT] IN (вложенный запрос);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| HAVING выражение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оператор_сравнения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ANY | ALL (вложенный запрос).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вложенные запросы могут вставляться в основной запрос после ключевого слова SELECT.</a:t>
            </a:r>
          </a:p>
        </p:txBody>
      </p:sp>
    </p:spTree>
    <p:extLst>
      <p:ext uri="{BB962C8B-B14F-4D97-AF65-F5344CB8AC3E}">
        <p14:creationId xmlns:p14="http://schemas.microsoft.com/office/powerpoint/2010/main" val="401053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74887-188B-42FC-8F2A-AF7C7DAA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A51BC4-AAD1-4FCB-B3EF-38586A834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2325BE-4558-48CA-8B42-93FC7CE5F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1" y="159827"/>
            <a:ext cx="5670572" cy="258657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1436ED-B35B-4CE4-A215-067FC5A05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938" y="246454"/>
            <a:ext cx="6079225" cy="236199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664F126-5168-40C0-BE29-0DFB063240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3547" y="3033268"/>
            <a:ext cx="7418782" cy="335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14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4F979-86E2-4BEC-960B-A3205EC6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Коррелированные подзапросы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647A7D-B61F-4E11-9082-3B3ECE201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Коррелирующий подзапрос — это подзапрос, который содержит ссылку на столбцы из включающего его запроса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E717D5-9B2F-4774-BCED-3120FF342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84" y="2846320"/>
            <a:ext cx="5996553" cy="210106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CF0F23-B38F-4BB6-B2C3-9BB06627B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982" y="4449311"/>
            <a:ext cx="54102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8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25501-9FB0-4809-B02A-F656C8677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табличные подзапросы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F3D989-2606-4C99-843B-CFF4576E0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IN,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ANY,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SOME,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69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B75FB-FF3A-4375-9472-59CD4A7F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00CD8E-3C49-4D71-ACC3-6E8FD4C3A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наименования поставщиков, которые поставляют детали.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C63E086-E334-45F4-B1D7-2F0FBFA05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624" y="2558363"/>
            <a:ext cx="5248449" cy="252377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339EE98-FC3D-4748-A142-D4C06433E155}"/>
              </a:ext>
            </a:extLst>
          </p:cNvPr>
          <p:cNvSpPr/>
          <p:nvPr/>
        </p:nvSpPr>
        <p:spPr>
          <a:xfrm>
            <a:off x="838200" y="5214712"/>
            <a:ext cx="10240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подзапрос относится к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возвращает множество значений. Подзапрос является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он может рассматриваться независимо от внешнего запроса.</a:t>
            </a:r>
          </a:p>
        </p:txBody>
      </p:sp>
    </p:spTree>
    <p:extLst>
      <p:ext uri="{BB962C8B-B14F-4D97-AF65-F5344CB8AC3E}">
        <p14:creationId xmlns:p14="http://schemas.microsoft.com/office/powerpoint/2010/main" val="339063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3C7EF9-23B2-4D89-B4B1-6B34BE358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21" y="65134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наименования поставщиков, которые не поставляют деталь с номером 2.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5BB3F0-A60B-4591-A5BB-48E26892E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346" y="2396991"/>
            <a:ext cx="5607550" cy="2396389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5098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CA043-C2AF-4188-A7B1-EC8A7D15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ANY, SOME, ALL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5D416-6A1E-4BF6-9B63-DDF1A70BE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наименования поставщиков, которые поставляют детали.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B10793-8A81-4805-8585-28A1E1DED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766" y="2657175"/>
            <a:ext cx="4489333" cy="2078148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0609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252</Words>
  <Application>Microsoft Office PowerPoint</Application>
  <PresentationFormat>Широкоэкранный</PresentationFormat>
  <Paragraphs>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Подзапросы</vt:lpstr>
      <vt:lpstr>Вложенные подзапросы</vt:lpstr>
      <vt:lpstr>Презентация PowerPoint</vt:lpstr>
      <vt:lpstr>Презентация PowerPoint</vt:lpstr>
      <vt:lpstr>Коррелированные подзапросы</vt:lpstr>
      <vt:lpstr>Простые табличные подзапросы</vt:lpstr>
      <vt:lpstr>Операция IN</vt:lpstr>
      <vt:lpstr>Презентация PowerPoint</vt:lpstr>
      <vt:lpstr>Операции ANY, SOME, ALL</vt:lpstr>
      <vt:lpstr>Презентация PowerPoint</vt:lpstr>
      <vt:lpstr>Сложные табличные подзапросы Операция EXISTS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Подзапросы</dc:title>
  <dc:creator>Елизавета Быковская</dc:creator>
  <cp:lastModifiedBy>Елизавета Быковская</cp:lastModifiedBy>
  <cp:revision>5</cp:revision>
  <dcterms:created xsi:type="dcterms:W3CDTF">2023-11-07T05:36:33Z</dcterms:created>
  <dcterms:modified xsi:type="dcterms:W3CDTF">2023-11-07T07:32:16Z</dcterms:modified>
</cp:coreProperties>
</file>