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C075F8-2E1E-419C-B0DA-202F6A638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CDBA68-8128-4C65-959D-E64DAB9DF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68F355-EA79-4DCC-BFB1-F9920C340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94CF-B712-4438-96C0-0632DCC10D3A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34AB70-97B2-4ABC-9493-C92EC9CF8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165F1-51B7-4F0C-9404-E87EE76A0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AAC-6106-41D6-8CEE-14995723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73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05302-B6B0-427D-AC8F-FC01BD7D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8195B2B-078E-4D0F-8089-14567C4EA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0063FD-BED8-412B-8ED1-B727AEBD3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94CF-B712-4438-96C0-0632DCC10D3A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578469-76DB-4D63-8EAE-6498FD6DB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BBC534-DA7F-4A42-A0C4-20F7ED7CC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AAC-6106-41D6-8CEE-14995723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50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8EA1415-56C0-4C1B-AA42-FF8014E7D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57F07FA-35F8-4698-B83E-BE6CF34F0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2CCDC2-DAB5-4CAA-B181-D91D7C96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94CF-B712-4438-96C0-0632DCC10D3A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B4F48A-ABB7-4782-97AE-2A7AB46C3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FD272-D806-4259-A2F4-FC6F27FC2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AAC-6106-41D6-8CEE-14995723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81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27768-2D4D-4780-A1D9-7D5871924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4C5195-8158-4571-849E-74A2D8B49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A2DB38-CA1A-4F64-8D72-A9A244E7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94CF-B712-4438-96C0-0632DCC10D3A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CACAFC-F2C0-4744-B2DE-38D8C2105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A6F459-47DB-4BE0-9857-32887741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AAC-6106-41D6-8CEE-14995723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08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0BC31-DA09-48E3-A2F5-07D399F48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06357F-B860-48F5-87C5-974A347A1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64F7C9-D637-42F7-A3B6-11D47A011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94CF-B712-4438-96C0-0632DCC10D3A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083DF-C27B-4DD6-82FF-3797C7E6E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29B8C0-7933-4B13-9922-0CE6FF056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AAC-6106-41D6-8CEE-14995723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42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B28AFA-46C1-4B67-8E85-3EF6B04C2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D57CB9-25B1-44D2-995B-2D7775E950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08CBB3-9114-49F2-9DB4-4FF367D43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5E0FB5-D06C-485C-943F-6C38D84A9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94CF-B712-4438-96C0-0632DCC10D3A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A5B557-4BFF-4D8D-9AED-89B00408A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99EEE-CF37-4C66-BA74-D96849CE0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AAC-6106-41D6-8CEE-14995723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13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3A1630-A4B4-4204-BA61-ED4715B1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808082-117C-47F1-A7DA-1ED70BFCB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1C53FA-B602-43E9-AC4A-D14193D84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6D88BF-93F0-48DF-82C3-A029A1155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9710C3-D925-4598-8557-D0C39D81A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EFD02CA-4810-493F-BE9A-F07134F5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94CF-B712-4438-96C0-0632DCC10D3A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F825FC-E87D-4777-B49A-AE823CBA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0381BE-7819-48C4-B7EB-90646DFD1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AAC-6106-41D6-8CEE-14995723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5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F5F2E-6164-4E43-9172-D45B70AA4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EF5776E-6DEB-4B72-B383-FA1781F67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94CF-B712-4438-96C0-0632DCC10D3A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E04F7FD-AF3C-4B69-A885-380637B45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DD48D9-1875-4C72-B54D-FE83DF46E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AAC-6106-41D6-8CEE-14995723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7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96BFDB2-BCEA-46FC-B42E-E4B994B8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94CF-B712-4438-96C0-0632DCC10D3A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A5551E8-E42A-4A04-8FCA-75BAD552B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04BF54-1F64-4D59-B5B1-3D159285C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AAC-6106-41D6-8CEE-14995723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18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AC0EE-3ED3-4144-AB8C-E3D8F8DB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3E029D-FA02-49AB-913E-86F1A1A4C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67E294-6106-4E2A-9D10-E00B99D14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2D0819-A1F5-4F6C-9BBC-FA7BDE014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94CF-B712-4438-96C0-0632DCC10D3A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0173B3-C475-4D49-80BF-B945F2EAA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79B9DD-27F7-4343-91CD-0203C140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AAC-6106-41D6-8CEE-14995723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671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E1B6F-9CAF-4BA0-B693-F879E308C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C08C7A9-FA44-4BBF-B896-1AEBF81B03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66C210-249B-4FAF-AA66-6A48E16DE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8BA528-1078-4C6C-9650-79AC403F2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94CF-B712-4438-96C0-0632DCC10D3A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054E84-1291-4FDC-9F97-25F72BE0B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86176F-9620-4C2E-8D1A-A3F49BFD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AAC-6106-41D6-8CEE-14995723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1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499FA-A713-46B6-8B9C-C32A8E22D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7A6724-89BA-4083-BFF0-B82602420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C81899-1A5D-4BD1-A31F-80A4A3E96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F94CF-B712-4438-96C0-0632DCC10D3A}" type="datetimeFigureOut">
              <a:rPr lang="ru-RU" smtClean="0"/>
              <a:t>01.09.2023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9847FC-360A-4340-AD9A-811350FC0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BCE547-08D7-472A-A087-507C405EB8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2DAAC-6106-41D6-8CEE-14995723E2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8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5025A-6D6C-48B5-991E-1E7FD9F640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4300" y="0"/>
            <a:ext cx="7848600" cy="1706563"/>
          </a:xfrm>
        </p:spPr>
        <p:txBody>
          <a:bodyPr>
            <a:normAutofit fontScale="90000"/>
          </a:bodyPr>
          <a:lstStyle/>
          <a:p>
            <a:r>
              <a:rPr lang="ru-RU" dirty="0"/>
              <a:t>Введение в архитектуру СУБД</a:t>
            </a:r>
          </a:p>
        </p:txBody>
      </p:sp>
      <p:pic>
        <p:nvPicPr>
          <p:cNvPr id="1026" name="Picture 2" descr="11 типов современных баз данных: краткие описания, схемы и примеры БД">
            <a:extLst>
              <a:ext uri="{FF2B5EF4-FFF2-40B4-BE49-F238E27FC236}">
                <a16:creationId xmlns:a16="http://schemas.microsoft.com/office/drawing/2014/main" id="{E8E69FD4-CF6D-4CE6-B313-724FA6F73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2044700"/>
            <a:ext cx="8966200" cy="448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86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7CAD4-B955-44AF-AC49-AA091A164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Архитектура </a:t>
            </a:r>
            <a:r>
              <a:rPr lang="en-US" dirty="0" err="1"/>
              <a:t>ansi</a:t>
            </a:r>
            <a:r>
              <a:rPr lang="en-US" dirty="0"/>
              <a:t>/</a:t>
            </a:r>
            <a:r>
              <a:rPr lang="en-US" dirty="0" err="1"/>
              <a:t>sparc</a:t>
            </a:r>
            <a:endParaRPr lang="ru-RU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9E1B875D-A857-43A4-B6D2-5A50D068E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0324" y="1601788"/>
            <a:ext cx="9236075" cy="470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3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ACD57A-ED9F-4EC7-B43D-BC69A626B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400"/>
            <a:ext cx="10515600" cy="53895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уровень. Индивидуальный уровень пользователя.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пользователя есть свой язык общения с СУБД.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язык данных является комбинацией, по крайней мере, двух подчиненных языков — языка определения данных ( англ.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DDL), который поддерживает определение и объявление объектов БД, и языка обработки данных ( англ.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DML), который поддерживает операции с объектами БД, их обработку.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Внешних представлений обычно бывает несколько.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общем случае, внешнее представление состоит из множества экземпляров внешних записей, которые могут не совпадать с хранимыми записями. </a:t>
            </a:r>
          </a:p>
        </p:txBody>
      </p:sp>
    </p:spTree>
    <p:extLst>
      <p:ext uri="{BB962C8B-B14F-4D97-AF65-F5344CB8AC3E}">
        <p14:creationId xmlns:p14="http://schemas.microsoft.com/office/powerpoint/2010/main" val="44990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553346-0177-4540-AF81-37EC8E613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3700"/>
            <a:ext cx="10515600" cy="59944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Концептуальный уровень состоит из одного представления. </a:t>
            </a:r>
            <a:endParaRPr lang="en-US" dirty="0"/>
          </a:p>
          <a:p>
            <a:r>
              <a:rPr lang="ru-RU" dirty="0"/>
              <a:t>Концептуальное представление — это представление всей информации БД в несколько более абстрактной форме (как и в случае внешнего представления) по сравнению с физическим способом хранения данных.</a:t>
            </a:r>
          </a:p>
          <a:p>
            <a:r>
              <a:rPr lang="ru-RU" dirty="0"/>
              <a:t>Концептуальное представление — это представление всего содержимого БД, а концептуальная схема — это определение такого представления. Определения в концептуальной схеме могут включать определения многих дополнительных средств, таких как средства безопасности или правила для обеспечения целостности. </a:t>
            </a:r>
            <a:endParaRPr lang="en-US" dirty="0"/>
          </a:p>
          <a:p>
            <a:r>
              <a:rPr lang="ru-RU" dirty="0"/>
              <a:t>Внутренний уровень. Так же как и концептуальный, внутренний уровень состоит только из одного представления.</a:t>
            </a:r>
            <a:endParaRPr lang="en-US" dirty="0"/>
          </a:p>
          <a:p>
            <a:r>
              <a:rPr lang="ru-RU" dirty="0"/>
              <a:t> Внутреннее представление описывает все подробности, связанные с хранением данных в базе. Оно состоит из экземпляров каждого типа внутренней записи. </a:t>
            </a:r>
            <a:endParaRPr lang="en-US" dirty="0"/>
          </a:p>
          <a:p>
            <a:r>
              <a:rPr lang="ru-RU" dirty="0"/>
              <a:t>Термин «внутренняя запись» принадлежит терминологии ANSI/SPARC и фактически соответствует хранимой записи. </a:t>
            </a:r>
            <a:endParaRPr lang="en-US" dirty="0"/>
          </a:p>
          <a:p>
            <a:r>
              <a:rPr lang="ru-RU" dirty="0"/>
              <a:t>	Отображения. В представленной архитектуре присутствует отображение двух уровней. </a:t>
            </a:r>
            <a:endParaRPr lang="en-US" dirty="0"/>
          </a:p>
          <a:p>
            <a:r>
              <a:rPr lang="ru-RU" dirty="0"/>
              <a:t>Отображение концептуального уровня на внутренний определяет соответствие между концептуальным представлением и хранимой БД. </a:t>
            </a:r>
            <a:endParaRPr lang="en-US" dirty="0"/>
          </a:p>
          <a:p>
            <a:r>
              <a:rPr lang="ru-RU" dirty="0"/>
              <a:t>	Отображение внешнего уровня на концептуальный определяет соответствие между внешними представлениями и концептуальным. </a:t>
            </a:r>
            <a:endParaRPr lang="en-US" dirty="0"/>
          </a:p>
          <a:p>
            <a:r>
              <a:rPr lang="ru-RU" dirty="0"/>
              <a:t>	Определения представлений каждого из уровней и отображений СУБД должна хранить вместе с прочей метаинформацией и использовать их при обработке запросов."</a:t>
            </a:r>
          </a:p>
        </p:txBody>
      </p:sp>
    </p:spTree>
    <p:extLst>
      <p:ext uri="{BB962C8B-B14F-4D97-AF65-F5344CB8AC3E}">
        <p14:creationId xmlns:p14="http://schemas.microsoft.com/office/powerpoint/2010/main" val="157970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0F7707-1789-4054-A031-28B9B49EB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Архитектура многопользовательских СУБД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E38F0C7-E5EB-4114-A55C-544EF53F3B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084" y="1690688"/>
            <a:ext cx="5480452" cy="28305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C7B87AF-2D88-4D56-9CBB-ADA24907D0C7}"/>
              </a:ext>
            </a:extLst>
          </p:cNvPr>
          <p:cNvSpPr txBox="1"/>
          <p:nvPr/>
        </p:nvSpPr>
        <p:spPr>
          <a:xfrm>
            <a:off x="838200" y="4938697"/>
            <a:ext cx="469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Файл-серверная архитектура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F644815-20A4-4EAD-998B-70A45BEB2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0279" y="2947540"/>
            <a:ext cx="6465588" cy="31473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894471-1CB2-4B8D-ABB8-B1D428A6BF6B}"/>
              </a:ext>
            </a:extLst>
          </p:cNvPr>
          <p:cNvSpPr txBox="1"/>
          <p:nvPr/>
        </p:nvSpPr>
        <p:spPr>
          <a:xfrm>
            <a:off x="6318652" y="1690688"/>
            <a:ext cx="5811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Двухзвенная архитектура «клиент-сервер»</a:t>
            </a:r>
          </a:p>
        </p:txBody>
      </p:sp>
    </p:spTree>
    <p:extLst>
      <p:ext uri="{BB962C8B-B14F-4D97-AF65-F5344CB8AC3E}">
        <p14:creationId xmlns:p14="http://schemas.microsoft.com/office/powerpoint/2010/main" val="1039210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7B87AF-2D88-4D56-9CBB-ADA24907D0C7}"/>
              </a:ext>
            </a:extLst>
          </p:cNvPr>
          <p:cNvSpPr txBox="1"/>
          <p:nvPr/>
        </p:nvSpPr>
        <p:spPr>
          <a:xfrm>
            <a:off x="3797530" y="5403439"/>
            <a:ext cx="5110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Трехзвенная архитектура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5607D42-1A67-4091-B079-48D7D2041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30" y="1085229"/>
            <a:ext cx="10199392" cy="385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22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F5E4AE-F09E-4DE4-9213-C12E0880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Архитектура интернет\интранет-решений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F6F78CE-D373-4027-A64C-6E7058C363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91024"/>
            <a:ext cx="10073640" cy="394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529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256</Words>
  <Application>Microsoft Office PowerPoint</Application>
  <PresentationFormat>Широкоэкранный</PresentationFormat>
  <Paragraphs>23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Введение в архитектуру СУБД</vt:lpstr>
      <vt:lpstr>Архитектура ansi/sparc</vt:lpstr>
      <vt:lpstr>Презентация PowerPoint</vt:lpstr>
      <vt:lpstr>Презентация PowerPoint</vt:lpstr>
      <vt:lpstr>Архитектура многопользовательских СУБД</vt:lpstr>
      <vt:lpstr>Презентация PowerPoint</vt:lpstr>
      <vt:lpstr>Архитектура интернет\интранет-решений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архитектуру СУБД</dc:title>
  <dc:creator>Елизавета Быковская</dc:creator>
  <cp:lastModifiedBy>Елизавета Быковская</cp:lastModifiedBy>
  <cp:revision>2</cp:revision>
  <dcterms:created xsi:type="dcterms:W3CDTF">2023-09-01T18:16:33Z</dcterms:created>
  <dcterms:modified xsi:type="dcterms:W3CDTF">2023-09-01T18:23:14Z</dcterms:modified>
</cp:coreProperties>
</file>