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B0F20-4568-4529-AAEB-C0AC871A5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86F008-E557-4026-A8A3-372FF7C2E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374FF-8292-498A-8AD1-BE017207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C2D5B-B4A5-46C6-B97C-5FBF92E4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E92E1A-84D7-4459-AC28-3C7C90DF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4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A1AA8-75D6-4478-9265-50C8C9A4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DC85EE-D8C1-41FE-A650-24A1115DC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47E6C2-F9FF-4378-9BD9-80E6DA32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CA4D0-4C6C-443C-8989-0B13E54D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7FC091-9739-4DCB-8341-650A0DA9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0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3ABF6A-2C99-4905-BA53-ACDFE5127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D97A01-61C9-4FC0-9C86-58704C9A2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F094C6-1D8B-4CC6-8F33-5CA85449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47DEA9-B509-45FF-8885-731D5A41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02294-8B7A-4626-8274-597D5546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0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C3BEB-CEFF-44E0-85D3-778DE700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3E01C-EC72-4556-8BE7-7731369A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B62041-3B1E-47F2-9E1B-5E88B466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7CEEB-2421-4547-AF5C-FFC6BACF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4F6ED1-7F15-42C0-B531-29085716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2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9CCEE-BC8B-42BF-9B18-F6DBBCB4C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2EB7E7-3D20-4B8A-ADF5-E6C676B7F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0A3A24-68F2-492E-8C57-C54EA731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3728B6-F0ED-4DD9-A0B8-8BD7843C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C00913-163B-446E-B515-5D8D713E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3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D1CC1-4C35-447E-B2A4-9DE3177C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D3756-8401-4842-8E7B-FE228B1A2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415754-83FE-40A3-BE30-2749056C8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32E451-9CB2-475D-A9E4-42DA98CE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36D496-D9D1-4CF2-9A85-644FBBA4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3AED40-6C5F-4B2A-8201-D2FEB786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0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D417C-6971-4766-B59C-79CFBA28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D3FEC-B3AC-4692-8464-DD07B3F15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7375D8-84CA-462F-9596-F88DFC93E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C24C9F-C77E-4182-94A4-54B32073E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F3F591-FE3C-4B1C-80FE-EB3CB987C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012E78-DC3B-4BAC-AF86-4778C8B6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BC4B9A-0AE7-40FA-9E95-137F29B2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2DCFBC-837B-4684-9D35-74385D8C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602DC-C7FB-4094-94BF-9239F161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B02B4-8B49-4A94-ABA5-FEF6E89D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40625F-6080-411B-9FFB-A646DF8A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E6475C-7634-4711-BAF0-42769165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4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366007-F458-4636-BF1A-C281B6B8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050AD9-6604-4B91-8AF8-F19027EF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30BAA2-CD56-48E5-B3F2-F9DACC4C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5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8BAA6-EB26-4F8C-AA07-87CC65B7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C31CA-1985-4626-9CEE-0979E8F21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4F482F-3D29-4039-B1DD-45955E643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EB6BA-9C9C-4B93-9D5D-D9AD4658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191A1B-B7C4-4897-8F65-3B22293E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500D75-A62C-4724-871C-18FD3D8F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4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F800A-B9CA-419D-AD74-5FB1E710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31499D-7A6E-4114-97D7-AD0522CC5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CD0632-E533-472E-BBDA-00D1DDF4A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CE98A6-A76A-45CB-8028-8952CA96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0491BC-8E23-4291-B693-66D98084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D68865-4FF1-4A30-BFC8-55C5B191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7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3FA7F-6304-4DAA-A013-9815C0ABA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BE4DB9-0FB1-4A03-8853-827141B08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30079E-52FB-4DF2-A667-3366D36B1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2D4B-E54F-4EAE-A076-0028BDBB260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6B107-D87C-4F9A-8734-1AB943881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957E99-F6F2-41CE-ACFB-15E7BAAAE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4A27-E7A2-46B5-9091-CC7196CE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25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34F8C-3795-43D8-AC81-8B391FA58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ru-RU" dirty="0"/>
              <a:t>Объединение результатов нескольких запросов</a:t>
            </a:r>
          </a:p>
        </p:txBody>
      </p:sp>
    </p:spTree>
    <p:extLst>
      <p:ext uri="{BB962C8B-B14F-4D97-AF65-F5344CB8AC3E}">
        <p14:creationId xmlns:p14="http://schemas.microsoft.com/office/powerpoint/2010/main" val="429038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5623A-193C-452C-920C-3B6841A0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03E146-3FFF-4169-BD3C-6ADFED34B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ic.pics.livejournal.com/m_i_kuznetsov/72909940/43865/43865_original.png">
            <a:extLst>
              <a:ext uri="{FF2B5EF4-FFF2-40B4-BE49-F238E27FC236}">
                <a16:creationId xmlns:a16="http://schemas.microsoft.com/office/drawing/2014/main" id="{1DB98E77-7AC7-486F-AB98-08AF61DED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256807"/>
            <a:ext cx="7107237" cy="634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3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F3A7F-2B14-46FA-9EBF-743F3F7C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UNION — это оператор, реализующий операцию объединения.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19C565-159B-4FE9-9517-F3552BD55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3175" y="2293144"/>
            <a:ext cx="7790044" cy="159305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C0F981A-EB43-42EC-A996-7277EDF93D7F}"/>
              </a:ext>
            </a:extLst>
          </p:cNvPr>
          <p:cNvSpPr/>
          <p:nvPr/>
        </p:nvSpPr>
        <p:spPr>
          <a:xfrm>
            <a:off x="2667000" y="47949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запросы выполняются независимо друг от друга, а уже их вывод объединяется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91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432BC4-28F9-4C5D-8654-724ACDB7D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330200"/>
            <a:ext cx="10515600" cy="6311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— содержать одинаковое число столбцов;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ни одна из таблиц промежуточного запроса не должна быть отсортирована с помощью секции ORDER BY;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в результирующем наборе данных используются имена столбцов, заданные в первом запросе;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секция ORDER BY может быть указана только в последнем запросе;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только последний запрос заканчивается точкой с запятой. Отсутствие точки с запятой после каждого предыдущего запроса предполагает наличие еще одного или более запросов.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84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1D0E3-7747-4BFD-AB42-2E9C5981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23EA34-1EC4-4F91-8E67-85064AF48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5EE32C0-F551-40E4-B380-92562BFEBC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6" t="6288" r="9206"/>
          <a:stretch/>
        </p:blipFill>
        <p:spPr>
          <a:xfrm>
            <a:off x="342900" y="291292"/>
            <a:ext cx="5196804" cy="34496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29BB6A-0C56-43B4-8DD7-D8F307A8D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04" y="365125"/>
            <a:ext cx="5514475" cy="34496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D359D0-FEE9-4E18-98C8-D0D7E95A7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942" y="4961175"/>
            <a:ext cx="10124123" cy="6982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A5CA54-F53D-4099-B128-4B78AA5433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938" y="5926481"/>
            <a:ext cx="10124123" cy="69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0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9CA97-2A48-42BD-B19F-0AB7F074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485F2-6A5B-422F-AF30-C8C88C30D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SQL Union Operator Explained [Easy Examples] | GoLinuxCloud">
            <a:extLst>
              <a:ext uri="{FF2B5EF4-FFF2-40B4-BE49-F238E27FC236}">
                <a16:creationId xmlns:a16="http://schemas.microsoft.com/office/drawing/2014/main" id="{654A5783-A13F-4BA3-BF7F-51302FCFA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769" y="913270"/>
            <a:ext cx="7510462" cy="503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86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57BF4-C2B3-4148-B870-98C88EA3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EXCEPT [ALL]</a:t>
            </a:r>
            <a:r>
              <a:rPr lang="ru-RU" dirty="0"/>
              <a:t> </a:t>
            </a:r>
            <a:r>
              <a:rPr lang="en-US" dirty="0"/>
              <a:t> - </a:t>
            </a:r>
            <a:r>
              <a:rPr lang="ru-RU" dirty="0"/>
              <a:t>определение разности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209398-23C5-45A3-97FE-531F429BD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465" y="3606007"/>
            <a:ext cx="4307335" cy="2525712"/>
          </a:xfrm>
          <a:prstGeom prst="rect">
            <a:avLst/>
          </a:prstGeom>
        </p:spPr>
      </p:pic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FDD903B7-FAD8-4806-966D-F46C4F206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252" y="1784351"/>
            <a:ext cx="5497748" cy="148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0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2C73D-C0E9-4E40-B60D-DA9BC7BA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Except">
            <a:extLst>
              <a:ext uri="{FF2B5EF4-FFF2-40B4-BE49-F238E27FC236}">
                <a16:creationId xmlns:a16="http://schemas.microsoft.com/office/drawing/2014/main" id="{F923A62B-A656-467A-88AB-9E8FC6DDE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r="17291"/>
          <a:stretch/>
        </p:blipFill>
        <p:spPr bwMode="auto">
          <a:xfrm>
            <a:off x="660399" y="834708"/>
            <a:ext cx="5567981" cy="339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 Essential Guide to SQL Server EXCEPT By Examples">
            <a:extLst>
              <a:ext uri="{FF2B5EF4-FFF2-40B4-BE49-F238E27FC236}">
                <a16:creationId xmlns:a16="http://schemas.microsoft.com/office/drawing/2014/main" id="{CB568300-F63A-488E-812D-E6FDC2A44E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7" y="4387851"/>
            <a:ext cx="6135442" cy="16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53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6164E-ABA3-4B33-8714-FFE37B51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INTERSECT [ALL] – определение пересечения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1F4D77-64F9-4A68-8818-F28290B02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25" y="1919288"/>
            <a:ext cx="6142036" cy="1598612"/>
          </a:xfrm>
          <a:prstGeom prst="rect">
            <a:avLst/>
          </a:prstGeom>
        </p:spPr>
      </p:pic>
      <p:pic>
        <p:nvPicPr>
          <p:cNvPr id="4100" name="Picture 4" descr="sql - What's different between INTERSECT and JOIN? - Stack Overflow">
            <a:extLst>
              <a:ext uri="{FF2B5EF4-FFF2-40B4-BE49-F238E27FC236}">
                <a16:creationId xmlns:a16="http://schemas.microsoft.com/office/drawing/2014/main" id="{9F81400B-7056-413B-B3B5-E9A57FCF94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4" y="3429000"/>
            <a:ext cx="4022725" cy="26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6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F6FBE-AB63-4B5F-B42B-CE202ABB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SQL - INTERSECT">
            <a:extLst>
              <a:ext uri="{FF2B5EF4-FFF2-40B4-BE49-F238E27FC236}">
                <a16:creationId xmlns:a16="http://schemas.microsoft.com/office/drawing/2014/main" id="{A01F3247-975D-4CAF-80B9-16EE0C3BE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220663"/>
            <a:ext cx="6657975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Understanding SQL INTERSECT Operator">
            <a:extLst>
              <a:ext uri="{FF2B5EF4-FFF2-40B4-BE49-F238E27FC236}">
                <a16:creationId xmlns:a16="http://schemas.microsoft.com/office/drawing/2014/main" id="{35C061BA-3E1B-4609-9EBE-855F2B30EF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4388644"/>
            <a:ext cx="63627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314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105</Words>
  <Application>Microsoft Office PowerPoint</Application>
  <PresentationFormat>Широкоэкранный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Объединение результатов нескольких запросов</vt:lpstr>
      <vt:lpstr>UNION — это оператор, реализующий операцию объединения. </vt:lpstr>
      <vt:lpstr>Презентация PowerPoint</vt:lpstr>
      <vt:lpstr>Презентация PowerPoint</vt:lpstr>
      <vt:lpstr>Презентация PowerPoint</vt:lpstr>
      <vt:lpstr>EXCEPT [ALL]  - определение разности</vt:lpstr>
      <vt:lpstr>Презентация PowerPoint</vt:lpstr>
      <vt:lpstr>INTERSECT [ALL] – определение пересечения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Объединение результатов нескольких запросов</dc:title>
  <dc:creator>Елизавета Быковская</dc:creator>
  <cp:lastModifiedBy>Елизавета Быковская</cp:lastModifiedBy>
  <cp:revision>5</cp:revision>
  <dcterms:created xsi:type="dcterms:W3CDTF">2023-10-31T06:02:39Z</dcterms:created>
  <dcterms:modified xsi:type="dcterms:W3CDTF">2023-10-31T07:30:27Z</dcterms:modified>
</cp:coreProperties>
</file>