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59" r:id="rId6"/>
    <p:sldId id="262" r:id="rId7"/>
    <p:sldId id="260" r:id="rId8"/>
    <p:sldId id="261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58CA-EFF2-4E9C-947D-6272F0AB2956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1333-D5E9-471A-ACA0-AA69608DB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02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58CA-EFF2-4E9C-947D-6272F0AB2956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1333-D5E9-471A-ACA0-AA69608DB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86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58CA-EFF2-4E9C-947D-6272F0AB2956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1333-D5E9-471A-ACA0-AA69608DB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02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58CA-EFF2-4E9C-947D-6272F0AB2956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1333-D5E9-471A-ACA0-AA69608DB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58CA-EFF2-4E9C-947D-6272F0AB2956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1333-D5E9-471A-ACA0-AA69608DB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61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58CA-EFF2-4E9C-947D-6272F0AB2956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1333-D5E9-471A-ACA0-AA69608DB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88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58CA-EFF2-4E9C-947D-6272F0AB2956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1333-D5E9-471A-ACA0-AA69608DB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84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58CA-EFF2-4E9C-947D-6272F0AB2956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1333-D5E9-471A-ACA0-AA69608DB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31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58CA-EFF2-4E9C-947D-6272F0AB2956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1333-D5E9-471A-ACA0-AA69608DB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21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58CA-EFF2-4E9C-947D-6272F0AB2956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1333-D5E9-471A-ACA0-AA69608DB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51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58CA-EFF2-4E9C-947D-6272F0AB2956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1333-D5E9-471A-ACA0-AA69608DB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14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358CA-EFF2-4E9C-947D-6272F0AB2956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41333-D5E9-471A-ACA0-AA69608DB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6194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2sql.ru/advanced/sql-limit/" TargetMode="External"/><Relationship Id="rId2" Type="http://schemas.openxmlformats.org/officeDocument/2006/relationships/hyperlink" Target="http://2sql.ru/basic/sql-order-by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F65260-1C91-43F7-961E-50FBFB913F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Программирование запросов выборки данных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2EC1EE-AFA9-41B9-91B6-DBF5616EF4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198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0566E5-695F-4F87-A7B9-BBADB4DAE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C3A842-832C-4D3B-87FA-5208E947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SQL TOP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ограничить выборку числа записей до заданного числа. При использовании оператора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SQL TOP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 с оператором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Оператор SQL ORDER BY - примеры использован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SQL ORDER BY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вывод пойдет первые N записей отсортированного списка, в противном случае, выведутся первые N строк таблицы.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только в СУБД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 SQL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Аналогом в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является оператор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Оператор SQL LIMIT - примеры использован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SQL LIMIT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434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EE84103-B6DB-4E01-9D38-168FD48A1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5884"/>
            <a:ext cx="10515600" cy="586107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PERCENT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 на то, что запрос возвращает только первые 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процентов строк из результирующего набора. Дробные значения округляются до следующего целого числа.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TIES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Возвращает две или более строки, которые соперничают за последнее место в ограниченном результирующем наборе. Этот аргумент можно использовать только с предложением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 BY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режиме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 TIES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количество возвращаемых строк может превысить значение 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Например, если 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имеет значение 5 и существуют еще 2 строки с такими же значениями столбцов, указанных в предложении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 BY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и у пятой строки, результирующий набор будет содержать 7 строк.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сочетать с аргументом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 TIES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в инструкциях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только если вместе с ними задано предложение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Порядок возврата связанных записей произволен.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влияет на это правило.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95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A9F223-9C84-4272-B88C-CEDDFA2C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2336" y="4893324"/>
            <a:ext cx="8014332" cy="144097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 – это набор команд, который возвращает информацию из базы данных в виде записей.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B5990CD3-2BBA-4CD4-817D-7F05812591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7941" y="182245"/>
            <a:ext cx="9209464" cy="452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958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B2C99CC-80B1-40C2-95E0-E4A2E5EBD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258"/>
            <a:ext cx="10515600" cy="618466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(выбрать) (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TOP/DISTINCT/*)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(из, откуда)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(где) —В секции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перечисляются ограничения на значения столбцов, объединенные логическими операциями И (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ИЛИ (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BY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(группируя по)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(имея)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BY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(сортировать по) (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80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A89A05C3-27B6-42D0-94ED-D9082C7DAE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3825" y="1654233"/>
            <a:ext cx="10055311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259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5F9BF9-E055-460E-84C5-C25BC2E18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86B21B-B492-48C9-9F8F-2684D36A4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SQL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используется для указания на то, что следует работать только с уникальными значениями столбца.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SQL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нашел широкое применение в операторе SQL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выборки уникальных значений. Так же используется в агрегатных функциях.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SQL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имеет следующий синтаксис: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DISTINCT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column_name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table_name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228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44A745E-73F2-4901-8102-0979617CD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694" y="462336"/>
            <a:ext cx="10649990" cy="545632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</a:t>
            </a:r>
          </a:p>
          <a:p>
            <a:pPr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операторе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указано только одно выражение, запрос возвратит уникальные значения для этого выражения.</a:t>
            </a:r>
          </a:p>
          <a:p>
            <a:pPr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операторе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указано несколько выражений, запрос извлекает уникальные комбинации для перечисленных выражений.</a:t>
            </a:r>
          </a:p>
          <a:p>
            <a:pPr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оператор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игнорирует значения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NULL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Поэтому при использовании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вашем операторе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ваш результирующий набор будет содержать значение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NULL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качестве отдельного значения.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769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F17927-F757-4155-99D9-F7A5543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68D06996-9DFB-40F6-859A-457B8DF2B5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8745"/>
            <a:ext cx="10348250" cy="518777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8B8E67E-2E54-49C9-B368-63693BA0E4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6852"/>
          <a:stretch/>
        </p:blipFill>
        <p:spPr>
          <a:xfrm>
            <a:off x="1885602" y="5586153"/>
            <a:ext cx="9015746" cy="102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73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A06492-448C-4A37-836B-21F268983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276D409-DFB2-4853-A6F9-14343D1A39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9745" y="892182"/>
            <a:ext cx="7431804" cy="507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953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7AB51CAF-D907-4E1D-B527-C65B3FB957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8385" y="412764"/>
            <a:ext cx="8507704" cy="132556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9A7139A-14A6-4A62-BED2-D5A0FAB09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292" y="1873684"/>
            <a:ext cx="10057415" cy="457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92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624</TotalTime>
  <Words>225</Words>
  <Application>Microsoft Office PowerPoint</Application>
  <PresentationFormat>Широкоэкранный</PresentationFormat>
  <Paragraphs>23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Программирование запросов выборки данных</vt:lpstr>
      <vt:lpstr>Запрос – это набор команд, который возвращает информацию из базы данных в виде записей.</vt:lpstr>
      <vt:lpstr>Презентация PowerPoint</vt:lpstr>
      <vt:lpstr>Презентация PowerPoint</vt:lpstr>
      <vt:lpstr>Оператор DISTINCT</vt:lpstr>
      <vt:lpstr>Презентация PowerPoint</vt:lpstr>
      <vt:lpstr>Презентация PowerPoint</vt:lpstr>
      <vt:lpstr>Презентация PowerPoint</vt:lpstr>
      <vt:lpstr>Презентация PowerPoint</vt:lpstr>
      <vt:lpstr>Оператор TOP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Программирование запросов выборки данных</dc:title>
  <dc:creator>Елизавета Быковская</dc:creator>
  <cp:lastModifiedBy>Елизавета Быковская</cp:lastModifiedBy>
  <cp:revision>12</cp:revision>
  <dcterms:created xsi:type="dcterms:W3CDTF">2023-09-28T12:02:45Z</dcterms:created>
  <dcterms:modified xsi:type="dcterms:W3CDTF">2023-09-29T10:41:25Z</dcterms:modified>
</cp:coreProperties>
</file>